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a1aee7b3bf44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7dee846e5b45a9"/>
  </p:sldMasterIdLst>
  <p:sldIdLst>
    <p:sldId xmlns:r="http://schemas.openxmlformats.org/officeDocument/2006/relationships" id="256" r:id="R91f0357148ff4f60"/>
    <p:sldId xmlns:r="http://schemas.openxmlformats.org/officeDocument/2006/relationships" id="257" r:id="R7a52ea83085740c3"/>
    <p:sldId xmlns:r="http://schemas.openxmlformats.org/officeDocument/2006/relationships" id="258" r:id="Rad3013d794834aa1"/>
    <p:sldId xmlns:r="http://schemas.openxmlformats.org/officeDocument/2006/relationships" id="259" r:id="R20fa8be5f43e46b9"/>
    <p:sldId xmlns:r="http://schemas.openxmlformats.org/officeDocument/2006/relationships" id="260" r:id="Rda9e63e6776b4472"/>
    <p:sldId xmlns:r="http://schemas.openxmlformats.org/officeDocument/2006/relationships" id="261" r:id="R32ff265ba7934b82"/>
    <p:sldId xmlns:r="http://schemas.openxmlformats.org/officeDocument/2006/relationships" id="262" r:id="R02d2356989704a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dee846e5b45a9" /><Relationship Type="http://schemas.openxmlformats.org/officeDocument/2006/relationships/slide" Target="/ppt/slides/slide1.xml" Id="R91f0357148ff4f60" /><Relationship Type="http://schemas.openxmlformats.org/officeDocument/2006/relationships/slide" Target="/ppt/slides/slide2.xml" Id="R7a52ea83085740c3" /><Relationship Type="http://schemas.openxmlformats.org/officeDocument/2006/relationships/slide" Target="/ppt/slides/slide3.xml" Id="Rad3013d794834aa1" /><Relationship Type="http://schemas.openxmlformats.org/officeDocument/2006/relationships/slide" Target="/ppt/slides/slide4.xml" Id="R20fa8be5f43e46b9" /><Relationship Type="http://schemas.openxmlformats.org/officeDocument/2006/relationships/slide" Target="/ppt/slides/slide5.xml" Id="Rda9e63e6776b4472" /><Relationship Type="http://schemas.openxmlformats.org/officeDocument/2006/relationships/slide" Target="/ppt/slides/slide6.xml" Id="R32ff265ba7934b82" /><Relationship Type="http://schemas.openxmlformats.org/officeDocument/2006/relationships/slide" Target="/ppt/slides/slide7.xml" Id="R02d2356989704a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1f45e898d41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cdaad09e3401e" /><Relationship Type="http://schemas.openxmlformats.org/officeDocument/2006/relationships/theme" Target="/ppt/slideMasters/theme/theme1.xml" Id="R54b16eb3785e49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3cdaad09e340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58186ae2842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5db8ea73842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0f39b2fed40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8649c21fa4b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98712c72d44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3082dac4045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c8fc6763f40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PENGEGALOPPEN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PENGEGALOPPEN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PENGEGALOPPEN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PENGEGALOPPEN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PENGEGALOPPEN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PENGEGALOPPEN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63 685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PENGEGALOPPEN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MARITA KVERUM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PENGEGALOPPEN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Marita Sollien, Hans Nielsen Hauges gate 37A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925 059 544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PENGEGALOPPEN AS</a:t>
            </a:r>
          </a:p>
        </p:txBody>
      </p:sp>
    </p:spTree>
  </p:cSld>
  <p:clrMapOvr>
    <a:masterClrMapping xmlns:a="http://schemas.openxmlformats.org/drawingml/2006/main"/>
  </p:clrMapOvr>
</p:sld>
</file>