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261b3e79e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1c53d811b14b0f"/>
  </p:sldMasterIdLst>
  <p:sldIdLst>
    <p:sldId xmlns:r="http://schemas.openxmlformats.org/officeDocument/2006/relationships" id="256" r:id="R113f9bfe08754b8e"/>
    <p:sldId xmlns:r="http://schemas.openxmlformats.org/officeDocument/2006/relationships" id="257" r:id="Rb51d6a7bd1a74761"/>
    <p:sldId xmlns:r="http://schemas.openxmlformats.org/officeDocument/2006/relationships" id="258" r:id="R4cd07bf2fda84a57"/>
    <p:sldId xmlns:r="http://schemas.openxmlformats.org/officeDocument/2006/relationships" id="259" r:id="R205af98bcd494ad2"/>
    <p:sldId xmlns:r="http://schemas.openxmlformats.org/officeDocument/2006/relationships" id="260" r:id="R6db4365463d848cd"/>
    <p:sldId xmlns:r="http://schemas.openxmlformats.org/officeDocument/2006/relationships" id="261" r:id="Rc09101a69dd14df3"/>
    <p:sldId xmlns:r="http://schemas.openxmlformats.org/officeDocument/2006/relationships" id="262" r:id="Rfaf34770b075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c53d811b14b0f" /><Relationship Type="http://schemas.openxmlformats.org/officeDocument/2006/relationships/slide" Target="/ppt/slides/slide1.xml" Id="R113f9bfe08754b8e" /><Relationship Type="http://schemas.openxmlformats.org/officeDocument/2006/relationships/slide" Target="/ppt/slides/slide2.xml" Id="Rb51d6a7bd1a74761" /><Relationship Type="http://schemas.openxmlformats.org/officeDocument/2006/relationships/slide" Target="/ppt/slides/slide3.xml" Id="R4cd07bf2fda84a57" /><Relationship Type="http://schemas.openxmlformats.org/officeDocument/2006/relationships/slide" Target="/ppt/slides/slide4.xml" Id="R205af98bcd494ad2" /><Relationship Type="http://schemas.openxmlformats.org/officeDocument/2006/relationships/slide" Target="/ppt/slides/slide5.xml" Id="R6db4365463d848cd" /><Relationship Type="http://schemas.openxmlformats.org/officeDocument/2006/relationships/slide" Target="/ppt/slides/slide6.xml" Id="Rc09101a69dd14df3" /><Relationship Type="http://schemas.openxmlformats.org/officeDocument/2006/relationships/slide" Target="/ppt/slides/slide7.xml" Id="Rfaf34770b075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3878b6030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46a73a70442af" /><Relationship Type="http://schemas.openxmlformats.org/officeDocument/2006/relationships/theme" Target="/ppt/slideMasters/theme/theme1.xml" Id="R5069c2c48b75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46a73a704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b37758989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c916326d644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1f37b5cc1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cb0b7f572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5bf2cc6ac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2d41a87cc40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2d3de89a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