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059f4761548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373171769e4126"/>
  </p:sldMasterIdLst>
  <p:sldIdLst>
    <p:sldId xmlns:r="http://schemas.openxmlformats.org/officeDocument/2006/relationships" id="256" r:id="R0bafdaad9f8b4e80"/>
    <p:sldId xmlns:r="http://schemas.openxmlformats.org/officeDocument/2006/relationships" id="257" r:id="R15c0839e561245d2"/>
    <p:sldId xmlns:r="http://schemas.openxmlformats.org/officeDocument/2006/relationships" id="258" r:id="R18b214602bea4a57"/>
    <p:sldId xmlns:r="http://schemas.openxmlformats.org/officeDocument/2006/relationships" id="259" r:id="R7b06251c423f4b1b"/>
    <p:sldId xmlns:r="http://schemas.openxmlformats.org/officeDocument/2006/relationships" id="260" r:id="Rec7541fb48eb49bc"/>
    <p:sldId xmlns:r="http://schemas.openxmlformats.org/officeDocument/2006/relationships" id="261" r:id="R095a355638fc45dc"/>
    <p:sldId xmlns:r="http://schemas.openxmlformats.org/officeDocument/2006/relationships" id="262" r:id="R6e4c7f57320946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73171769e4126" /><Relationship Type="http://schemas.openxmlformats.org/officeDocument/2006/relationships/slide" Target="/ppt/slides/slide1.xml" Id="R0bafdaad9f8b4e80" /><Relationship Type="http://schemas.openxmlformats.org/officeDocument/2006/relationships/slide" Target="/ppt/slides/slide2.xml" Id="R15c0839e561245d2" /><Relationship Type="http://schemas.openxmlformats.org/officeDocument/2006/relationships/slide" Target="/ppt/slides/slide3.xml" Id="R18b214602bea4a57" /><Relationship Type="http://schemas.openxmlformats.org/officeDocument/2006/relationships/slide" Target="/ppt/slides/slide4.xml" Id="R7b06251c423f4b1b" /><Relationship Type="http://schemas.openxmlformats.org/officeDocument/2006/relationships/slide" Target="/ppt/slides/slide5.xml" Id="Rec7541fb48eb49bc" /><Relationship Type="http://schemas.openxmlformats.org/officeDocument/2006/relationships/slide" Target="/ppt/slides/slide6.xml" Id="R095a355638fc45dc" /><Relationship Type="http://schemas.openxmlformats.org/officeDocument/2006/relationships/slide" Target="/ppt/slides/slide7.xml" Id="R6e4c7f57320946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40304f6ac41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3dc88c8bc4f47" /><Relationship Type="http://schemas.openxmlformats.org/officeDocument/2006/relationships/theme" Target="/ppt/slideMasters/theme/theme1.xml" Id="Rd8f324de0cd94e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3dc88c8bc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132f62f524a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87c48b73f46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9d30d32494a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994b987bf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5babc290d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7d4ea97ff4c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174e98170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TELEMARK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TELEMARK ENERGI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193 595 000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378 483 000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MIDT-TELEMARK KOMMUNE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 KOMMUNE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MIDT-TELEMARK KOMMUNE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 KOMMUNE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firmapost@tenergi.no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tenergi.no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925 110 671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