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e26a4c7f3c4e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d068fe816545dc"/>
  </p:sldMasterIdLst>
  <p:sldIdLst>
    <p:sldId xmlns:r="http://schemas.openxmlformats.org/officeDocument/2006/relationships" id="256" r:id="Rb9fed8170b784004"/>
    <p:sldId xmlns:r="http://schemas.openxmlformats.org/officeDocument/2006/relationships" id="257" r:id="R089eed91aeca4f23"/>
    <p:sldId xmlns:r="http://schemas.openxmlformats.org/officeDocument/2006/relationships" id="258" r:id="R87eb124f34594540"/>
    <p:sldId xmlns:r="http://schemas.openxmlformats.org/officeDocument/2006/relationships" id="259" r:id="R11d8c41ad203436e"/>
    <p:sldId xmlns:r="http://schemas.openxmlformats.org/officeDocument/2006/relationships" id="260" r:id="Ra7176a9b5e9449a0"/>
    <p:sldId xmlns:r="http://schemas.openxmlformats.org/officeDocument/2006/relationships" id="261" r:id="R2b3d14cb53af4eb9"/>
    <p:sldId xmlns:r="http://schemas.openxmlformats.org/officeDocument/2006/relationships" id="262" r:id="R97b3a09363624f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d068fe816545dc" /><Relationship Type="http://schemas.openxmlformats.org/officeDocument/2006/relationships/slide" Target="/ppt/slides/slide1.xml" Id="Rb9fed8170b784004" /><Relationship Type="http://schemas.openxmlformats.org/officeDocument/2006/relationships/slide" Target="/ppt/slides/slide2.xml" Id="R089eed91aeca4f23" /><Relationship Type="http://schemas.openxmlformats.org/officeDocument/2006/relationships/slide" Target="/ppt/slides/slide3.xml" Id="R87eb124f34594540" /><Relationship Type="http://schemas.openxmlformats.org/officeDocument/2006/relationships/slide" Target="/ppt/slides/slide4.xml" Id="R11d8c41ad203436e" /><Relationship Type="http://schemas.openxmlformats.org/officeDocument/2006/relationships/slide" Target="/ppt/slides/slide5.xml" Id="Ra7176a9b5e9449a0" /><Relationship Type="http://schemas.openxmlformats.org/officeDocument/2006/relationships/slide" Target="/ppt/slides/slide6.xml" Id="R2b3d14cb53af4eb9" /><Relationship Type="http://schemas.openxmlformats.org/officeDocument/2006/relationships/slide" Target="/ppt/slides/slide7.xml" Id="R97b3a09363624f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a36429e64a46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0c1f6d7c14b08" /><Relationship Type="http://schemas.openxmlformats.org/officeDocument/2006/relationships/theme" Target="/ppt/slideMasters/theme/theme1.xml" Id="R85b6115ada2e4c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50c1f6d7c14b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a7216730442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49df7433947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a4c32e1a142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661e832034c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f5638338844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c59bbc90f4c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7a9b2b2ca44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 FULLMAKT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 FULLMAKT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REMMAN THEODOR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