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3db2ac3be646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354ab9ecd64121"/>
  </p:sldMasterIdLst>
  <p:sldIdLst>
    <p:sldId xmlns:r="http://schemas.openxmlformats.org/officeDocument/2006/relationships" id="256" r:id="R910fd1a912614dbe"/>
    <p:sldId xmlns:r="http://schemas.openxmlformats.org/officeDocument/2006/relationships" id="257" r:id="R36fec96f95174cfd"/>
    <p:sldId xmlns:r="http://schemas.openxmlformats.org/officeDocument/2006/relationships" id="258" r:id="R39cc1e7664b94fd2"/>
    <p:sldId xmlns:r="http://schemas.openxmlformats.org/officeDocument/2006/relationships" id="259" r:id="Rfa086c8c1c6e48ef"/>
    <p:sldId xmlns:r="http://schemas.openxmlformats.org/officeDocument/2006/relationships" id="260" r:id="R66797dd3ff5b408e"/>
    <p:sldId xmlns:r="http://schemas.openxmlformats.org/officeDocument/2006/relationships" id="261" r:id="R8638bf0a86444135"/>
    <p:sldId xmlns:r="http://schemas.openxmlformats.org/officeDocument/2006/relationships" id="262" r:id="R5119e93bf4324d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354ab9ecd64121" /><Relationship Type="http://schemas.openxmlformats.org/officeDocument/2006/relationships/slide" Target="/ppt/slides/slide1.xml" Id="R910fd1a912614dbe" /><Relationship Type="http://schemas.openxmlformats.org/officeDocument/2006/relationships/slide" Target="/ppt/slides/slide2.xml" Id="R36fec96f95174cfd" /><Relationship Type="http://schemas.openxmlformats.org/officeDocument/2006/relationships/slide" Target="/ppt/slides/slide3.xml" Id="R39cc1e7664b94fd2" /><Relationship Type="http://schemas.openxmlformats.org/officeDocument/2006/relationships/slide" Target="/ppt/slides/slide4.xml" Id="Rfa086c8c1c6e48ef" /><Relationship Type="http://schemas.openxmlformats.org/officeDocument/2006/relationships/slide" Target="/ppt/slides/slide5.xml" Id="R66797dd3ff5b408e" /><Relationship Type="http://schemas.openxmlformats.org/officeDocument/2006/relationships/slide" Target="/ppt/slides/slide6.xml" Id="R8638bf0a86444135" /><Relationship Type="http://schemas.openxmlformats.org/officeDocument/2006/relationships/slide" Target="/ppt/slides/slide7.xml" Id="R5119e93bf4324d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feb3bd2f4b49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63283391949cf" /><Relationship Type="http://schemas.openxmlformats.org/officeDocument/2006/relationships/theme" Target="/ppt/slideMasters/theme/theme1.xml" Id="Rfb53447477ef45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a63283391949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577b4fad248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c5779bb414f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05d15d7b94f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97e2f321647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d3971c08c49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c8a3f37ae45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e67cf58aa4e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KLANGHEIM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KLANGHEIM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KLANGHEIM AS ble etablert [år] og holder til i Røyneberg.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KLANGHEIM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KLANGHEIM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KLANGHEIM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−2 114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KLANGHEIM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BRÆK SIGMUND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KLANGHEIM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Sigmund Bræk, Hellevegen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4052 Røyneberg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925 154 792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KLANGHEIM AS</a:t>
            </a:r>
          </a:p>
        </p:txBody>
      </p:sp>
    </p:spTree>
  </p:cSld>
  <p:clrMapOvr>
    <a:masterClrMapping xmlns:a="http://schemas.openxmlformats.org/drawingml/2006/main"/>
  </p:clrMapOvr>
</p:sld>
</file>