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6c5989348e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871ccaa4449e9"/>
  </p:sldMasterIdLst>
  <p:sldIdLst>
    <p:sldId xmlns:r="http://schemas.openxmlformats.org/officeDocument/2006/relationships" id="256" r:id="R86833b206dc64cbc"/>
    <p:sldId xmlns:r="http://schemas.openxmlformats.org/officeDocument/2006/relationships" id="257" r:id="Ra810f82d3bcd4646"/>
    <p:sldId xmlns:r="http://schemas.openxmlformats.org/officeDocument/2006/relationships" id="258" r:id="Rd1b33fffc6ca4589"/>
    <p:sldId xmlns:r="http://schemas.openxmlformats.org/officeDocument/2006/relationships" id="259" r:id="R62a77eee42fd4f53"/>
    <p:sldId xmlns:r="http://schemas.openxmlformats.org/officeDocument/2006/relationships" id="260" r:id="Re03755d15a09454d"/>
    <p:sldId xmlns:r="http://schemas.openxmlformats.org/officeDocument/2006/relationships" id="261" r:id="R6690b98e11c34e94"/>
    <p:sldId xmlns:r="http://schemas.openxmlformats.org/officeDocument/2006/relationships" id="262" r:id="R14021f6e5e5244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871ccaa4449e9" /><Relationship Type="http://schemas.openxmlformats.org/officeDocument/2006/relationships/slide" Target="/ppt/slides/slide1.xml" Id="R86833b206dc64cbc" /><Relationship Type="http://schemas.openxmlformats.org/officeDocument/2006/relationships/slide" Target="/ppt/slides/slide2.xml" Id="Ra810f82d3bcd4646" /><Relationship Type="http://schemas.openxmlformats.org/officeDocument/2006/relationships/slide" Target="/ppt/slides/slide3.xml" Id="Rd1b33fffc6ca4589" /><Relationship Type="http://schemas.openxmlformats.org/officeDocument/2006/relationships/slide" Target="/ppt/slides/slide4.xml" Id="R62a77eee42fd4f53" /><Relationship Type="http://schemas.openxmlformats.org/officeDocument/2006/relationships/slide" Target="/ppt/slides/slide5.xml" Id="Re03755d15a09454d" /><Relationship Type="http://schemas.openxmlformats.org/officeDocument/2006/relationships/slide" Target="/ppt/slides/slide6.xml" Id="R6690b98e11c34e94" /><Relationship Type="http://schemas.openxmlformats.org/officeDocument/2006/relationships/slide" Target="/ppt/slides/slide7.xml" Id="R14021f6e5e5244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2ccb49eee4c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a1435e94549f3" /><Relationship Type="http://schemas.openxmlformats.org/officeDocument/2006/relationships/theme" Target="/ppt/slideMasters/theme/theme1.xml" Id="Rbbcd67fcf6a3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8a1435e94549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8adeacda5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b8ec5614849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0e948d4ac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f623cc8f140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6dd770391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11228055442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2b638ad1e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C.BAKKE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C.BAKKE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547 752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556 752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Christian Bakke, Jens Gjerløws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4841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925 198 404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