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b89828903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82865ef0774b0a"/>
  </p:sldMasterIdLst>
  <p:sldIdLst>
    <p:sldId xmlns:r="http://schemas.openxmlformats.org/officeDocument/2006/relationships" id="256" r:id="Rf7134f5a89dd4685"/>
    <p:sldId xmlns:r="http://schemas.openxmlformats.org/officeDocument/2006/relationships" id="257" r:id="R7e57047bf079437d"/>
    <p:sldId xmlns:r="http://schemas.openxmlformats.org/officeDocument/2006/relationships" id="258" r:id="R35e63d41f5894fdd"/>
    <p:sldId xmlns:r="http://schemas.openxmlformats.org/officeDocument/2006/relationships" id="259" r:id="R93788e1d9cb54c89"/>
    <p:sldId xmlns:r="http://schemas.openxmlformats.org/officeDocument/2006/relationships" id="260" r:id="Rf05cc1db366f4caa"/>
    <p:sldId xmlns:r="http://schemas.openxmlformats.org/officeDocument/2006/relationships" id="261" r:id="Re2e99c05d01c4ff0"/>
    <p:sldId xmlns:r="http://schemas.openxmlformats.org/officeDocument/2006/relationships" id="262" r:id="Rb72188615fba40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2865ef0774b0a" /><Relationship Type="http://schemas.openxmlformats.org/officeDocument/2006/relationships/slide" Target="/ppt/slides/slide1.xml" Id="Rf7134f5a89dd4685" /><Relationship Type="http://schemas.openxmlformats.org/officeDocument/2006/relationships/slide" Target="/ppt/slides/slide2.xml" Id="R7e57047bf079437d" /><Relationship Type="http://schemas.openxmlformats.org/officeDocument/2006/relationships/slide" Target="/ppt/slides/slide3.xml" Id="R35e63d41f5894fdd" /><Relationship Type="http://schemas.openxmlformats.org/officeDocument/2006/relationships/slide" Target="/ppt/slides/slide4.xml" Id="R93788e1d9cb54c89" /><Relationship Type="http://schemas.openxmlformats.org/officeDocument/2006/relationships/slide" Target="/ppt/slides/slide5.xml" Id="Rf05cc1db366f4caa" /><Relationship Type="http://schemas.openxmlformats.org/officeDocument/2006/relationships/slide" Target="/ppt/slides/slide6.xml" Id="Re2e99c05d01c4ff0" /><Relationship Type="http://schemas.openxmlformats.org/officeDocument/2006/relationships/slide" Target="/ppt/slides/slide7.xml" Id="Rb72188615fba40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b3a922c90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3ba418fe44c0a" /><Relationship Type="http://schemas.openxmlformats.org/officeDocument/2006/relationships/theme" Target="/ppt/slideMasters/theme/theme1.xml" Id="R816e0d3044e248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13ba418fe4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c7a906661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65d9e1db648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f4ef368d046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46fdc7c4945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79e9d9ab141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4b713ac2a4f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68f7ebbf14a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ATTRÅ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HILDEGUNN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MONICA OLSEN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925 207 365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