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a4f5e0a63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2522e915546b3"/>
  </p:sldMasterIdLst>
  <p:sldIdLst>
    <p:sldId xmlns:r="http://schemas.openxmlformats.org/officeDocument/2006/relationships" id="256" r:id="R5bae07424fbf4e47"/>
    <p:sldId xmlns:r="http://schemas.openxmlformats.org/officeDocument/2006/relationships" id="257" r:id="Rbcfd8457d9a74e0a"/>
    <p:sldId xmlns:r="http://schemas.openxmlformats.org/officeDocument/2006/relationships" id="258" r:id="R6901190360364357"/>
    <p:sldId xmlns:r="http://schemas.openxmlformats.org/officeDocument/2006/relationships" id="259" r:id="R25355ef61a44418a"/>
    <p:sldId xmlns:r="http://schemas.openxmlformats.org/officeDocument/2006/relationships" id="260" r:id="Re84bf55346494584"/>
    <p:sldId xmlns:r="http://schemas.openxmlformats.org/officeDocument/2006/relationships" id="261" r:id="Rf0ad9a5016b04fcb"/>
    <p:sldId xmlns:r="http://schemas.openxmlformats.org/officeDocument/2006/relationships" id="262" r:id="R64887b27761d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2522e915546b3" /><Relationship Type="http://schemas.openxmlformats.org/officeDocument/2006/relationships/slide" Target="/ppt/slides/slide1.xml" Id="R5bae07424fbf4e47" /><Relationship Type="http://schemas.openxmlformats.org/officeDocument/2006/relationships/slide" Target="/ppt/slides/slide2.xml" Id="Rbcfd8457d9a74e0a" /><Relationship Type="http://schemas.openxmlformats.org/officeDocument/2006/relationships/slide" Target="/ppt/slides/slide3.xml" Id="R6901190360364357" /><Relationship Type="http://schemas.openxmlformats.org/officeDocument/2006/relationships/slide" Target="/ppt/slides/slide4.xml" Id="R25355ef61a44418a" /><Relationship Type="http://schemas.openxmlformats.org/officeDocument/2006/relationships/slide" Target="/ppt/slides/slide5.xml" Id="Re84bf55346494584" /><Relationship Type="http://schemas.openxmlformats.org/officeDocument/2006/relationships/slide" Target="/ppt/slides/slide6.xml" Id="Rf0ad9a5016b04fcb" /><Relationship Type="http://schemas.openxmlformats.org/officeDocument/2006/relationships/slide" Target="/ppt/slides/slide7.xml" Id="R64887b27761d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1c89f8ac7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cd0e45d62492d" /><Relationship Type="http://schemas.openxmlformats.org/officeDocument/2006/relationships/theme" Target="/ppt/slideMasters/theme/theme1.xml" Id="R8ece02d840c5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cd0e45d62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e47ef43e1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13ffcf44548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b1fa06a89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6a7ddfa8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d76c2d20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731a034db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32efca3f8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GAGA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GAGA TRADING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1 787 064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5 327 656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FLØLO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Flølo, Bolsethvegen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925 223 409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GAGA TRADING AS</a:t>
            </a:r>
          </a:p>
        </p:txBody>
      </p:sp>
    </p:spTree>
  </p:cSld>
  <p:clrMapOvr>
    <a:masterClrMapping xmlns:a="http://schemas.openxmlformats.org/drawingml/2006/main"/>
  </p:clrMapOvr>
</p:sld>
</file>