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3bc7abe60d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29b0d0e26458a"/>
  </p:sldMasterIdLst>
  <p:sldIdLst>
    <p:sldId xmlns:r="http://schemas.openxmlformats.org/officeDocument/2006/relationships" id="256" r:id="R40f8c0567b1d4a96"/>
    <p:sldId xmlns:r="http://schemas.openxmlformats.org/officeDocument/2006/relationships" id="257" r:id="Rd135125373df47de"/>
    <p:sldId xmlns:r="http://schemas.openxmlformats.org/officeDocument/2006/relationships" id="258" r:id="R1e209d4bd7cd4466"/>
    <p:sldId xmlns:r="http://schemas.openxmlformats.org/officeDocument/2006/relationships" id="259" r:id="Re5f049526087435f"/>
    <p:sldId xmlns:r="http://schemas.openxmlformats.org/officeDocument/2006/relationships" id="260" r:id="R659bf815f3a74dfd"/>
    <p:sldId xmlns:r="http://schemas.openxmlformats.org/officeDocument/2006/relationships" id="261" r:id="Rae8476ecfc5245d7"/>
    <p:sldId xmlns:r="http://schemas.openxmlformats.org/officeDocument/2006/relationships" id="262" r:id="R6001f9b982b149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29b0d0e26458a" /><Relationship Type="http://schemas.openxmlformats.org/officeDocument/2006/relationships/slide" Target="/ppt/slides/slide1.xml" Id="R40f8c0567b1d4a96" /><Relationship Type="http://schemas.openxmlformats.org/officeDocument/2006/relationships/slide" Target="/ppt/slides/slide2.xml" Id="Rd135125373df47de" /><Relationship Type="http://schemas.openxmlformats.org/officeDocument/2006/relationships/slide" Target="/ppt/slides/slide3.xml" Id="R1e209d4bd7cd4466" /><Relationship Type="http://schemas.openxmlformats.org/officeDocument/2006/relationships/slide" Target="/ppt/slides/slide4.xml" Id="Re5f049526087435f" /><Relationship Type="http://schemas.openxmlformats.org/officeDocument/2006/relationships/slide" Target="/ppt/slides/slide5.xml" Id="R659bf815f3a74dfd" /><Relationship Type="http://schemas.openxmlformats.org/officeDocument/2006/relationships/slide" Target="/ppt/slides/slide6.xml" Id="Rae8476ecfc5245d7" /><Relationship Type="http://schemas.openxmlformats.org/officeDocument/2006/relationships/slide" Target="/ppt/slides/slide7.xml" Id="R6001f9b982b149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b607a1a2e4a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eba0382d84134" /><Relationship Type="http://schemas.openxmlformats.org/officeDocument/2006/relationships/theme" Target="/ppt/slideMasters/theme/theme1.xml" Id="R6466c89fd03d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ceba0382d8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dfcdbcc48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fe459a9ed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f752074e4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e9c7d00884a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b6e0670a541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0c56b348144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45a8cdb9d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LEKNES BLIKK OG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BLIKK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 BLIKK OG MONTERING AS ble etablert [år] og holder til i Kvammen.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BLIKK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BLIKK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BLIKK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3 625 165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125 690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233 588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1 016 243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BLIKK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 KÅRE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BLIKK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Førdefjordvegen 3349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6983 Kvammen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925 247 766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BLIKK OG MONTERING AS</a:t>
            </a:r>
          </a:p>
        </p:txBody>
      </p:sp>
    </p:spTree>
  </p:cSld>
  <p:clrMapOvr>
    <a:masterClrMapping xmlns:a="http://schemas.openxmlformats.org/drawingml/2006/main"/>
  </p:clrMapOvr>
</p:sld>
</file>