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9200c0f152c4d0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0255c1eb8bf4a3a"/>
  </p:sldMasterIdLst>
  <p:sldIdLst>
    <p:sldId xmlns:r="http://schemas.openxmlformats.org/officeDocument/2006/relationships" id="256" r:id="Rf2378478db4b4454"/>
    <p:sldId xmlns:r="http://schemas.openxmlformats.org/officeDocument/2006/relationships" id="257" r:id="R977f57e7472f4f25"/>
    <p:sldId xmlns:r="http://schemas.openxmlformats.org/officeDocument/2006/relationships" id="258" r:id="Rb473a1cd56f34613"/>
    <p:sldId xmlns:r="http://schemas.openxmlformats.org/officeDocument/2006/relationships" id="259" r:id="Re0b422dfcf2d4c11"/>
    <p:sldId xmlns:r="http://schemas.openxmlformats.org/officeDocument/2006/relationships" id="260" r:id="Refc20600a7d84de5"/>
    <p:sldId xmlns:r="http://schemas.openxmlformats.org/officeDocument/2006/relationships" id="261" r:id="R7be3de167a094992"/>
    <p:sldId xmlns:r="http://schemas.openxmlformats.org/officeDocument/2006/relationships" id="262" r:id="Rdb5c116cacfc4de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0255c1eb8bf4a3a" /><Relationship Type="http://schemas.openxmlformats.org/officeDocument/2006/relationships/slide" Target="/ppt/slides/slide1.xml" Id="Rf2378478db4b4454" /><Relationship Type="http://schemas.openxmlformats.org/officeDocument/2006/relationships/slide" Target="/ppt/slides/slide2.xml" Id="R977f57e7472f4f25" /><Relationship Type="http://schemas.openxmlformats.org/officeDocument/2006/relationships/slide" Target="/ppt/slides/slide3.xml" Id="Rb473a1cd56f34613" /><Relationship Type="http://schemas.openxmlformats.org/officeDocument/2006/relationships/slide" Target="/ppt/slides/slide4.xml" Id="Re0b422dfcf2d4c11" /><Relationship Type="http://schemas.openxmlformats.org/officeDocument/2006/relationships/slide" Target="/ppt/slides/slide5.xml" Id="Refc20600a7d84de5" /><Relationship Type="http://schemas.openxmlformats.org/officeDocument/2006/relationships/slide" Target="/ppt/slides/slide6.xml" Id="R7be3de167a094992" /><Relationship Type="http://schemas.openxmlformats.org/officeDocument/2006/relationships/slide" Target="/ppt/slides/slide7.xml" Id="Rdb5c116cacfc4de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178190a1d9e4c9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504326b7244347" /><Relationship Type="http://schemas.openxmlformats.org/officeDocument/2006/relationships/theme" Target="/ppt/slideMasters/theme/theme1.xml" Id="R4f1f40e51c1e48c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5504326b724434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eb77dc9be1481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f95750e4094d7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bb3686af674ac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3080e7cf65474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fe59a4e8b5478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111d8eb8b1428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e568c526ba4e3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ESKELAND INVESTERING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ESKELAND INVESTERING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ESKELAND INVESTERING AS ble etablert [år] og holder til i Sandnes.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ESKELAND INVESTERING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ESKELAND INVESTERING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ESKELAND INVESTERING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−10 027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801 801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638 680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1 145 782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ESKELAND INVESTERING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ØRJAN FUGLESTAD ESKELAND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ESKELAND INVESTERING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Skårlandsveien 18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4337 Sandnes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925 255 106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ESKELAND INVESTERING AS</a:t>
            </a:r>
          </a:p>
        </p:txBody>
      </p:sp>
    </p:spTree>
  </p:cSld>
  <p:clrMapOvr>
    <a:masterClrMapping xmlns:a="http://schemas.openxmlformats.org/drawingml/2006/main"/>
  </p:clrMapOvr>
</p:sld>
</file>