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39b85f9c2f44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b5ded2accb4e19"/>
  </p:sldMasterIdLst>
  <p:sldIdLst>
    <p:sldId xmlns:r="http://schemas.openxmlformats.org/officeDocument/2006/relationships" id="256" r:id="R2b9d675293194c7b"/>
    <p:sldId xmlns:r="http://schemas.openxmlformats.org/officeDocument/2006/relationships" id="257" r:id="R60eb405debbf4884"/>
    <p:sldId xmlns:r="http://schemas.openxmlformats.org/officeDocument/2006/relationships" id="258" r:id="R6900c165fb314274"/>
    <p:sldId xmlns:r="http://schemas.openxmlformats.org/officeDocument/2006/relationships" id="259" r:id="Rc0c513d0fd384cfc"/>
    <p:sldId xmlns:r="http://schemas.openxmlformats.org/officeDocument/2006/relationships" id="260" r:id="R3192a1ae8e114a50"/>
    <p:sldId xmlns:r="http://schemas.openxmlformats.org/officeDocument/2006/relationships" id="261" r:id="R6651ba2fc1bc4e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5ded2accb4e19" /><Relationship Type="http://schemas.openxmlformats.org/officeDocument/2006/relationships/slide" Target="/ppt/slides/slide1.xml" Id="R2b9d675293194c7b" /><Relationship Type="http://schemas.openxmlformats.org/officeDocument/2006/relationships/slide" Target="/ppt/slides/slide2.xml" Id="R60eb405debbf4884" /><Relationship Type="http://schemas.openxmlformats.org/officeDocument/2006/relationships/slide" Target="/ppt/slides/slide3.xml" Id="R6900c165fb314274" /><Relationship Type="http://schemas.openxmlformats.org/officeDocument/2006/relationships/slide" Target="/ppt/slides/slide4.xml" Id="Rc0c513d0fd384cfc" /><Relationship Type="http://schemas.openxmlformats.org/officeDocument/2006/relationships/slide" Target="/ppt/slides/slide5.xml" Id="R3192a1ae8e114a50" /><Relationship Type="http://schemas.openxmlformats.org/officeDocument/2006/relationships/slide" Target="/ppt/slides/slide6.xml" Id="R6651ba2fc1bc4e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504ab733548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05c20aae744df" /><Relationship Type="http://schemas.openxmlformats.org/officeDocument/2006/relationships/theme" Target="/ppt/slideMasters/theme/theme1.xml" Id="R420a4a657fca4d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05c20aae744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addc9a8f446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85251bfd847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e0a333e8f40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fa093e16841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90652052a41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dcbb631b547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TIDSHIPS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TIDSHIPS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