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c3e9aee6b9c41b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242266e0ac74035"/>
  </p:sldMasterIdLst>
  <p:sldIdLst>
    <p:sldId xmlns:r="http://schemas.openxmlformats.org/officeDocument/2006/relationships" id="256" r:id="R912925b9bef844bf"/>
    <p:sldId xmlns:r="http://schemas.openxmlformats.org/officeDocument/2006/relationships" id="257" r:id="R96a410631d1245eb"/>
    <p:sldId xmlns:r="http://schemas.openxmlformats.org/officeDocument/2006/relationships" id="258" r:id="Ra9f8e76d6b3d4186"/>
    <p:sldId xmlns:r="http://schemas.openxmlformats.org/officeDocument/2006/relationships" id="259" r:id="R8769280f23b74c25"/>
    <p:sldId xmlns:r="http://schemas.openxmlformats.org/officeDocument/2006/relationships" id="260" r:id="Rdb3d72b1f45d4de1"/>
    <p:sldId xmlns:r="http://schemas.openxmlformats.org/officeDocument/2006/relationships" id="261" r:id="R09bc3aa5ab9444ca"/>
    <p:sldId xmlns:r="http://schemas.openxmlformats.org/officeDocument/2006/relationships" id="262" r:id="Rc1c348e9a581462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242266e0ac74035" /><Relationship Type="http://schemas.openxmlformats.org/officeDocument/2006/relationships/slide" Target="/ppt/slides/slide1.xml" Id="R912925b9bef844bf" /><Relationship Type="http://schemas.openxmlformats.org/officeDocument/2006/relationships/slide" Target="/ppt/slides/slide2.xml" Id="R96a410631d1245eb" /><Relationship Type="http://schemas.openxmlformats.org/officeDocument/2006/relationships/slide" Target="/ppt/slides/slide3.xml" Id="Ra9f8e76d6b3d4186" /><Relationship Type="http://schemas.openxmlformats.org/officeDocument/2006/relationships/slide" Target="/ppt/slides/slide4.xml" Id="R8769280f23b74c25" /><Relationship Type="http://schemas.openxmlformats.org/officeDocument/2006/relationships/slide" Target="/ppt/slides/slide5.xml" Id="Rdb3d72b1f45d4de1" /><Relationship Type="http://schemas.openxmlformats.org/officeDocument/2006/relationships/slide" Target="/ppt/slides/slide6.xml" Id="R09bc3aa5ab9444ca" /><Relationship Type="http://schemas.openxmlformats.org/officeDocument/2006/relationships/slide" Target="/ppt/slides/slide7.xml" Id="Rc1c348e9a581462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777bc43a5cd4a8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92e142890c4542" /><Relationship Type="http://schemas.openxmlformats.org/officeDocument/2006/relationships/theme" Target="/ppt/slideMasters/theme/theme1.xml" Id="Rbc8b428453514aa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c92e142890c454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588d5add574c1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264b82428b450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2b8c30aa3f4ef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06e5ad91ef4b9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606fd59f504ae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ebdf7e51f3414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21b2f0c24c440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BYHOLT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BYHOLT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BYHOLT INVEST AS ble etablert [år] og holder til i Skallestad.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BYHOLT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BYHOLT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BYHOLT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−376 060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2 384 324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43 382 372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67 662 047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BYHOLT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BYHOLT BJØRN THOMAS  –  48,9 %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BYHOLT PÅL HENNING  –  48,9 %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BYHOLT WENCHE HAUSCHILD  –  2,2 %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BYHOLT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Hauganveien 9C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3138 Skallestad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925 283 339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BYHOLT INVEST AS</a:t>
            </a:r>
          </a:p>
        </p:txBody>
      </p:sp>
    </p:spTree>
  </p:cSld>
  <p:clrMapOvr>
    <a:masterClrMapping xmlns:a="http://schemas.openxmlformats.org/drawingml/2006/main"/>
  </p:clrMapOvr>
</p:sld>
</file>