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8e1ae14aad44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91fdd7916c47a7"/>
  </p:sldMasterIdLst>
  <p:sldIdLst>
    <p:sldId xmlns:r="http://schemas.openxmlformats.org/officeDocument/2006/relationships" id="256" r:id="R462cb770232546b4"/>
    <p:sldId xmlns:r="http://schemas.openxmlformats.org/officeDocument/2006/relationships" id="257" r:id="Rf710de1407a0420a"/>
    <p:sldId xmlns:r="http://schemas.openxmlformats.org/officeDocument/2006/relationships" id="258" r:id="R18bbf27f21f34e0b"/>
    <p:sldId xmlns:r="http://schemas.openxmlformats.org/officeDocument/2006/relationships" id="259" r:id="Rb3683947e1694fc9"/>
    <p:sldId xmlns:r="http://schemas.openxmlformats.org/officeDocument/2006/relationships" id="260" r:id="R5da461ae4a684201"/>
    <p:sldId xmlns:r="http://schemas.openxmlformats.org/officeDocument/2006/relationships" id="261" r:id="R4b502a20e52747fb"/>
    <p:sldId xmlns:r="http://schemas.openxmlformats.org/officeDocument/2006/relationships" id="262" r:id="Re722255ee3984a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91fdd7916c47a7" /><Relationship Type="http://schemas.openxmlformats.org/officeDocument/2006/relationships/slide" Target="/ppt/slides/slide1.xml" Id="R462cb770232546b4" /><Relationship Type="http://schemas.openxmlformats.org/officeDocument/2006/relationships/slide" Target="/ppt/slides/slide2.xml" Id="Rf710de1407a0420a" /><Relationship Type="http://schemas.openxmlformats.org/officeDocument/2006/relationships/slide" Target="/ppt/slides/slide3.xml" Id="R18bbf27f21f34e0b" /><Relationship Type="http://schemas.openxmlformats.org/officeDocument/2006/relationships/slide" Target="/ppt/slides/slide4.xml" Id="Rb3683947e1694fc9" /><Relationship Type="http://schemas.openxmlformats.org/officeDocument/2006/relationships/slide" Target="/ppt/slides/slide5.xml" Id="R5da461ae4a684201" /><Relationship Type="http://schemas.openxmlformats.org/officeDocument/2006/relationships/slide" Target="/ppt/slides/slide6.xml" Id="R4b502a20e52747fb" /><Relationship Type="http://schemas.openxmlformats.org/officeDocument/2006/relationships/slide" Target="/ppt/slides/slide7.xml" Id="Re722255ee3984a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0e4ce18a8f45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cdc3d4abe4901" /><Relationship Type="http://schemas.openxmlformats.org/officeDocument/2006/relationships/theme" Target="/ppt/slideMasters/theme/theme1.xml" Id="R39044eeebcdc4a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1cdc3d4abe49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0875012f54d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21418da784f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803add1da43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dad0c54e34c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f4ee40fad41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5116000334f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865f1f8924e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BEKKAN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BEKKAN CAPITAL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−117 055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BEKKIS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KANIC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Billingstadåsen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925 294 713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BEKKAN CAPITAL AS</a:t>
            </a:r>
          </a:p>
        </p:txBody>
      </p:sp>
    </p:spTree>
  </p:cSld>
  <p:clrMapOvr>
    <a:masterClrMapping xmlns:a="http://schemas.openxmlformats.org/drawingml/2006/main"/>
  </p:clrMapOvr>
</p:sld>
</file>