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7264a74f7c49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c1bc18ccea4092"/>
  </p:sldMasterIdLst>
  <p:sldIdLst>
    <p:sldId xmlns:r="http://schemas.openxmlformats.org/officeDocument/2006/relationships" id="256" r:id="R95c8bb5f4a1d4044"/>
    <p:sldId xmlns:r="http://schemas.openxmlformats.org/officeDocument/2006/relationships" id="257" r:id="R113c2ebd72564332"/>
    <p:sldId xmlns:r="http://schemas.openxmlformats.org/officeDocument/2006/relationships" id="258" r:id="Re5c7e9ba6e0b48cf"/>
    <p:sldId xmlns:r="http://schemas.openxmlformats.org/officeDocument/2006/relationships" id="259" r:id="R066b9421106b4949"/>
    <p:sldId xmlns:r="http://schemas.openxmlformats.org/officeDocument/2006/relationships" id="260" r:id="Rfd55176228a34485"/>
    <p:sldId xmlns:r="http://schemas.openxmlformats.org/officeDocument/2006/relationships" id="261" r:id="Rdb73d28cdee443a5"/>
    <p:sldId xmlns:r="http://schemas.openxmlformats.org/officeDocument/2006/relationships" id="262" r:id="R929a6809a42041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1bc18ccea4092" /><Relationship Type="http://schemas.openxmlformats.org/officeDocument/2006/relationships/slide" Target="/ppt/slides/slide1.xml" Id="R95c8bb5f4a1d4044" /><Relationship Type="http://schemas.openxmlformats.org/officeDocument/2006/relationships/slide" Target="/ppt/slides/slide2.xml" Id="R113c2ebd72564332" /><Relationship Type="http://schemas.openxmlformats.org/officeDocument/2006/relationships/slide" Target="/ppt/slides/slide3.xml" Id="Re5c7e9ba6e0b48cf" /><Relationship Type="http://schemas.openxmlformats.org/officeDocument/2006/relationships/slide" Target="/ppt/slides/slide4.xml" Id="R066b9421106b4949" /><Relationship Type="http://schemas.openxmlformats.org/officeDocument/2006/relationships/slide" Target="/ppt/slides/slide5.xml" Id="Rfd55176228a34485" /><Relationship Type="http://schemas.openxmlformats.org/officeDocument/2006/relationships/slide" Target="/ppt/slides/slide6.xml" Id="Rdb73d28cdee443a5" /><Relationship Type="http://schemas.openxmlformats.org/officeDocument/2006/relationships/slide" Target="/ppt/slides/slide7.xml" Id="R929a6809a42041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eb31dba59c42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9329b43564b20" /><Relationship Type="http://schemas.openxmlformats.org/officeDocument/2006/relationships/theme" Target="/ppt/slideMasters/theme/theme1.xml" Id="R2e61c029196347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69329b43564b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368d091a34d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311069d084c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a8bc68ab14e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45b0a66e841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2794081724d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cadb85b2847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50c35423b47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RØYDALEN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RØYDALEN HOLDING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99 236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PEDER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Otterslandveien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4849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925 302 244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