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f2192dc5d1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cee8c8efba4ded"/>
  </p:sldMasterIdLst>
  <p:sldIdLst>
    <p:sldId xmlns:r="http://schemas.openxmlformats.org/officeDocument/2006/relationships" id="256" r:id="Re9bb1a8634344f29"/>
    <p:sldId xmlns:r="http://schemas.openxmlformats.org/officeDocument/2006/relationships" id="257" r:id="Raea1b085822f434e"/>
    <p:sldId xmlns:r="http://schemas.openxmlformats.org/officeDocument/2006/relationships" id="258" r:id="R8fbe5cd3dcdb46e7"/>
    <p:sldId xmlns:r="http://schemas.openxmlformats.org/officeDocument/2006/relationships" id="259" r:id="R98e0cc35692740c1"/>
    <p:sldId xmlns:r="http://schemas.openxmlformats.org/officeDocument/2006/relationships" id="260" r:id="R8d05cb4ad5e04783"/>
    <p:sldId xmlns:r="http://schemas.openxmlformats.org/officeDocument/2006/relationships" id="261" r:id="R44202d75a5de4623"/>
    <p:sldId xmlns:r="http://schemas.openxmlformats.org/officeDocument/2006/relationships" id="262" r:id="Rb1ce8c4a5d2840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cee8c8efba4ded" /><Relationship Type="http://schemas.openxmlformats.org/officeDocument/2006/relationships/slide" Target="/ppt/slides/slide1.xml" Id="Re9bb1a8634344f29" /><Relationship Type="http://schemas.openxmlformats.org/officeDocument/2006/relationships/slide" Target="/ppt/slides/slide2.xml" Id="Raea1b085822f434e" /><Relationship Type="http://schemas.openxmlformats.org/officeDocument/2006/relationships/slide" Target="/ppt/slides/slide3.xml" Id="R8fbe5cd3dcdb46e7" /><Relationship Type="http://schemas.openxmlformats.org/officeDocument/2006/relationships/slide" Target="/ppt/slides/slide4.xml" Id="R98e0cc35692740c1" /><Relationship Type="http://schemas.openxmlformats.org/officeDocument/2006/relationships/slide" Target="/ppt/slides/slide5.xml" Id="R8d05cb4ad5e04783" /><Relationship Type="http://schemas.openxmlformats.org/officeDocument/2006/relationships/slide" Target="/ppt/slides/slide6.xml" Id="R44202d75a5de4623" /><Relationship Type="http://schemas.openxmlformats.org/officeDocument/2006/relationships/slide" Target="/ppt/slides/slide7.xml" Id="Rb1ce8c4a5d2840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b990defe6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da73715fa4821" /><Relationship Type="http://schemas.openxmlformats.org/officeDocument/2006/relationships/theme" Target="/ppt/slideMasters/theme/theme1.xml" Id="R99bbd9ec56bb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eda73715fa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a6ad1c0694d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874d016e7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8113112e449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8a956da6f47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2a7f892ad4d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88609ae4543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e6b53077746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