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40f5cf45a42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7c59e7453240b3"/>
  </p:sldMasterIdLst>
  <p:sldIdLst>
    <p:sldId xmlns:r="http://schemas.openxmlformats.org/officeDocument/2006/relationships" id="256" r:id="R8d6f7bdc922240ec"/>
    <p:sldId xmlns:r="http://schemas.openxmlformats.org/officeDocument/2006/relationships" id="257" r:id="Rac047bd172d84ca5"/>
    <p:sldId xmlns:r="http://schemas.openxmlformats.org/officeDocument/2006/relationships" id="258" r:id="R509cfe2d45de4458"/>
    <p:sldId xmlns:r="http://schemas.openxmlformats.org/officeDocument/2006/relationships" id="259" r:id="R6323251c86344fd0"/>
    <p:sldId xmlns:r="http://schemas.openxmlformats.org/officeDocument/2006/relationships" id="260" r:id="Rd9d912bbad0e4bb0"/>
    <p:sldId xmlns:r="http://schemas.openxmlformats.org/officeDocument/2006/relationships" id="261" r:id="Rdaeb451d86634f6d"/>
    <p:sldId xmlns:r="http://schemas.openxmlformats.org/officeDocument/2006/relationships" id="262" r:id="R53732d21d959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7c59e7453240b3" /><Relationship Type="http://schemas.openxmlformats.org/officeDocument/2006/relationships/slide" Target="/ppt/slides/slide1.xml" Id="R8d6f7bdc922240ec" /><Relationship Type="http://schemas.openxmlformats.org/officeDocument/2006/relationships/slide" Target="/ppt/slides/slide2.xml" Id="Rac047bd172d84ca5" /><Relationship Type="http://schemas.openxmlformats.org/officeDocument/2006/relationships/slide" Target="/ppt/slides/slide3.xml" Id="R509cfe2d45de4458" /><Relationship Type="http://schemas.openxmlformats.org/officeDocument/2006/relationships/slide" Target="/ppt/slides/slide4.xml" Id="R6323251c86344fd0" /><Relationship Type="http://schemas.openxmlformats.org/officeDocument/2006/relationships/slide" Target="/ppt/slides/slide5.xml" Id="Rd9d912bbad0e4bb0" /><Relationship Type="http://schemas.openxmlformats.org/officeDocument/2006/relationships/slide" Target="/ppt/slides/slide6.xml" Id="Rdaeb451d86634f6d" /><Relationship Type="http://schemas.openxmlformats.org/officeDocument/2006/relationships/slide" Target="/ppt/slides/slide7.xml" Id="R53732d21d959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2001fa38049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dbf3dcec94800" /><Relationship Type="http://schemas.openxmlformats.org/officeDocument/2006/relationships/theme" Target="/ppt/slideMasters/theme/theme1.xml" Id="R3e1b3cb96f00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9dbf3dcec9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6702972b142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45c090adf4b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fa4ffe0b0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e1d2ce9ff44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c46606d464d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0af9c117e44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6e51a69af45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TØNSBERG FRESH 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TØNSBERG FRESH FOOD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13 197 380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1 581 679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KATANALP ERSIN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3110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gokhan.koz@gmail.com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