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26bd44354b48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e82a61f5d144f3"/>
  </p:sldMasterIdLst>
  <p:sldIdLst>
    <p:sldId xmlns:r="http://schemas.openxmlformats.org/officeDocument/2006/relationships" id="256" r:id="R060d42e2428340ad"/>
    <p:sldId xmlns:r="http://schemas.openxmlformats.org/officeDocument/2006/relationships" id="257" r:id="Ra41b171d81854922"/>
    <p:sldId xmlns:r="http://schemas.openxmlformats.org/officeDocument/2006/relationships" id="258" r:id="R85e9ca3328224ec8"/>
    <p:sldId xmlns:r="http://schemas.openxmlformats.org/officeDocument/2006/relationships" id="259" r:id="R19659a31dc854056"/>
    <p:sldId xmlns:r="http://schemas.openxmlformats.org/officeDocument/2006/relationships" id="260" r:id="R4be866eeabdb4fda"/>
    <p:sldId xmlns:r="http://schemas.openxmlformats.org/officeDocument/2006/relationships" id="261" r:id="R46c45829bb5f4f52"/>
    <p:sldId xmlns:r="http://schemas.openxmlformats.org/officeDocument/2006/relationships" id="262" r:id="R99708f8e85fb45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82a61f5d144f3" /><Relationship Type="http://schemas.openxmlformats.org/officeDocument/2006/relationships/slide" Target="/ppt/slides/slide1.xml" Id="R060d42e2428340ad" /><Relationship Type="http://schemas.openxmlformats.org/officeDocument/2006/relationships/slide" Target="/ppt/slides/slide2.xml" Id="Ra41b171d81854922" /><Relationship Type="http://schemas.openxmlformats.org/officeDocument/2006/relationships/slide" Target="/ppt/slides/slide3.xml" Id="R85e9ca3328224ec8" /><Relationship Type="http://schemas.openxmlformats.org/officeDocument/2006/relationships/slide" Target="/ppt/slides/slide4.xml" Id="R19659a31dc854056" /><Relationship Type="http://schemas.openxmlformats.org/officeDocument/2006/relationships/slide" Target="/ppt/slides/slide5.xml" Id="R4be866eeabdb4fda" /><Relationship Type="http://schemas.openxmlformats.org/officeDocument/2006/relationships/slide" Target="/ppt/slides/slide6.xml" Id="R46c45829bb5f4f52" /><Relationship Type="http://schemas.openxmlformats.org/officeDocument/2006/relationships/slide" Target="/ppt/slides/slide7.xml" Id="R99708f8e85fb45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7d77d16674e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06b5c754b4662" /><Relationship Type="http://schemas.openxmlformats.org/officeDocument/2006/relationships/theme" Target="/ppt/slideMasters/theme/theme1.xml" Id="R86c3a3a6d502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e06b5c754b46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b25be0adc40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11ffba1554b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9d0713cc14a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3515367c14c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1cbde295a49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e326ba3254e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42c3ea64f41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MUSTAD INDUSTRIER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INDUSTRIER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60 658 000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60 026 000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61 168 000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1 777 384 000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1 812 615 000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INDUSTRIER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925 321 621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