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d84d75d13347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efe745266145a4"/>
  </p:sldMasterIdLst>
  <p:sldIdLst>
    <p:sldId xmlns:r="http://schemas.openxmlformats.org/officeDocument/2006/relationships" id="256" r:id="Red625e009bd249a7"/>
    <p:sldId xmlns:r="http://schemas.openxmlformats.org/officeDocument/2006/relationships" id="257" r:id="R36d2951a9ac74fb1"/>
    <p:sldId xmlns:r="http://schemas.openxmlformats.org/officeDocument/2006/relationships" id="258" r:id="R3c55a9202a9f490c"/>
    <p:sldId xmlns:r="http://schemas.openxmlformats.org/officeDocument/2006/relationships" id="259" r:id="R505c0eff3da04690"/>
    <p:sldId xmlns:r="http://schemas.openxmlformats.org/officeDocument/2006/relationships" id="260" r:id="Rebaac7f02fe0440b"/>
    <p:sldId xmlns:r="http://schemas.openxmlformats.org/officeDocument/2006/relationships" id="261" r:id="R8a3f669a3c86432c"/>
    <p:sldId xmlns:r="http://schemas.openxmlformats.org/officeDocument/2006/relationships" id="262" r:id="Rd1cc0a3c01c84f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efe745266145a4" /><Relationship Type="http://schemas.openxmlformats.org/officeDocument/2006/relationships/slide" Target="/ppt/slides/slide1.xml" Id="Red625e009bd249a7" /><Relationship Type="http://schemas.openxmlformats.org/officeDocument/2006/relationships/slide" Target="/ppt/slides/slide2.xml" Id="R36d2951a9ac74fb1" /><Relationship Type="http://schemas.openxmlformats.org/officeDocument/2006/relationships/slide" Target="/ppt/slides/slide3.xml" Id="R3c55a9202a9f490c" /><Relationship Type="http://schemas.openxmlformats.org/officeDocument/2006/relationships/slide" Target="/ppt/slides/slide4.xml" Id="R505c0eff3da04690" /><Relationship Type="http://schemas.openxmlformats.org/officeDocument/2006/relationships/slide" Target="/ppt/slides/slide5.xml" Id="Rebaac7f02fe0440b" /><Relationship Type="http://schemas.openxmlformats.org/officeDocument/2006/relationships/slide" Target="/ppt/slides/slide6.xml" Id="R8a3f669a3c86432c" /><Relationship Type="http://schemas.openxmlformats.org/officeDocument/2006/relationships/slide" Target="/ppt/slides/slide7.xml" Id="Rd1cc0a3c01c84f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dacf7a038e41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d2f53124c4d0e" /><Relationship Type="http://schemas.openxmlformats.org/officeDocument/2006/relationships/theme" Target="/ppt/slideMasters/theme/theme1.xml" Id="R84ca6023c21d4c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bd2f53124c4d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3f139042241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ee07ee42d48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39991461049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2cd7671f040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8394f96fb43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50268c1b143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369f6c3e046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MUSTAD INDUSTRIER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INDUSTRIER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60 658 000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60 026 000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61 168 000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1 777 384 000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1 812 615 000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INDUSTRIER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925 321 621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