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404ae48e9a46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842ee51de2473d"/>
  </p:sldMasterIdLst>
  <p:sldIdLst>
    <p:sldId xmlns:r="http://schemas.openxmlformats.org/officeDocument/2006/relationships" id="256" r:id="R94ce73e8a4d94865"/>
    <p:sldId xmlns:r="http://schemas.openxmlformats.org/officeDocument/2006/relationships" id="257" r:id="R9042ea7898af4ff8"/>
    <p:sldId xmlns:r="http://schemas.openxmlformats.org/officeDocument/2006/relationships" id="258" r:id="Rae84b71f73844185"/>
    <p:sldId xmlns:r="http://schemas.openxmlformats.org/officeDocument/2006/relationships" id="259" r:id="R6a2d78e498394577"/>
    <p:sldId xmlns:r="http://schemas.openxmlformats.org/officeDocument/2006/relationships" id="260" r:id="Rc8b8a5d740bf4870"/>
    <p:sldId xmlns:r="http://schemas.openxmlformats.org/officeDocument/2006/relationships" id="261" r:id="R7bcd38bc0f69463b"/>
    <p:sldId xmlns:r="http://schemas.openxmlformats.org/officeDocument/2006/relationships" id="262" r:id="R529c1d5a578049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842ee51de2473d" /><Relationship Type="http://schemas.openxmlformats.org/officeDocument/2006/relationships/slide" Target="/ppt/slides/slide1.xml" Id="R94ce73e8a4d94865" /><Relationship Type="http://schemas.openxmlformats.org/officeDocument/2006/relationships/slide" Target="/ppt/slides/slide2.xml" Id="R9042ea7898af4ff8" /><Relationship Type="http://schemas.openxmlformats.org/officeDocument/2006/relationships/slide" Target="/ppt/slides/slide3.xml" Id="Rae84b71f73844185" /><Relationship Type="http://schemas.openxmlformats.org/officeDocument/2006/relationships/slide" Target="/ppt/slides/slide4.xml" Id="R6a2d78e498394577" /><Relationship Type="http://schemas.openxmlformats.org/officeDocument/2006/relationships/slide" Target="/ppt/slides/slide5.xml" Id="Rc8b8a5d740bf4870" /><Relationship Type="http://schemas.openxmlformats.org/officeDocument/2006/relationships/slide" Target="/ppt/slides/slide6.xml" Id="R7bcd38bc0f69463b" /><Relationship Type="http://schemas.openxmlformats.org/officeDocument/2006/relationships/slide" Target="/ppt/slides/slide7.xml" Id="R529c1d5a578049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5d8fca76104b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838b4df674c75" /><Relationship Type="http://schemas.openxmlformats.org/officeDocument/2006/relationships/theme" Target="/ppt/slideMasters/theme/theme1.xml" Id="Rb64afd60cfce44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d838b4df674c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d56ea584a4d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5df627ea244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d26e7c31449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0b800648c46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ca590d18d43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aecbc4ce645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c2b81633342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MEZCAL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MEZCAL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4 522 187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−360 541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459 305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 RESTAURANTDRIFT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LARSENS VE OG VEL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LØVØEN JON ANDERS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Osterhaus' gate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