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cf0d91897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b7aeaea894f6e"/>
  </p:sldMasterIdLst>
  <p:sldIdLst>
    <p:sldId xmlns:r="http://schemas.openxmlformats.org/officeDocument/2006/relationships" id="256" r:id="R6b0eed5f55b24805"/>
    <p:sldId xmlns:r="http://schemas.openxmlformats.org/officeDocument/2006/relationships" id="257" r:id="Rf3b47fee3de84907"/>
    <p:sldId xmlns:r="http://schemas.openxmlformats.org/officeDocument/2006/relationships" id="258" r:id="Rc4dc079b56244598"/>
    <p:sldId xmlns:r="http://schemas.openxmlformats.org/officeDocument/2006/relationships" id="259" r:id="Rd097c984f61640be"/>
    <p:sldId xmlns:r="http://schemas.openxmlformats.org/officeDocument/2006/relationships" id="260" r:id="R1e3b505faf454aa3"/>
    <p:sldId xmlns:r="http://schemas.openxmlformats.org/officeDocument/2006/relationships" id="261" r:id="Rbbed5f193f1546f4"/>
    <p:sldId xmlns:r="http://schemas.openxmlformats.org/officeDocument/2006/relationships" id="262" r:id="Rf7829b076a26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b7aeaea894f6e" /><Relationship Type="http://schemas.openxmlformats.org/officeDocument/2006/relationships/slide" Target="/ppt/slides/slide1.xml" Id="R6b0eed5f55b24805" /><Relationship Type="http://schemas.openxmlformats.org/officeDocument/2006/relationships/slide" Target="/ppt/slides/slide2.xml" Id="Rf3b47fee3de84907" /><Relationship Type="http://schemas.openxmlformats.org/officeDocument/2006/relationships/slide" Target="/ppt/slides/slide3.xml" Id="Rc4dc079b56244598" /><Relationship Type="http://schemas.openxmlformats.org/officeDocument/2006/relationships/slide" Target="/ppt/slides/slide4.xml" Id="Rd097c984f61640be" /><Relationship Type="http://schemas.openxmlformats.org/officeDocument/2006/relationships/slide" Target="/ppt/slides/slide5.xml" Id="R1e3b505faf454aa3" /><Relationship Type="http://schemas.openxmlformats.org/officeDocument/2006/relationships/slide" Target="/ppt/slides/slide6.xml" Id="Rbbed5f193f1546f4" /><Relationship Type="http://schemas.openxmlformats.org/officeDocument/2006/relationships/slide" Target="/ppt/slides/slide7.xml" Id="Rf7829b076a26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cfb773bcbc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60b3a727c4496" /><Relationship Type="http://schemas.openxmlformats.org/officeDocument/2006/relationships/theme" Target="/ppt/slideMasters/theme/theme1.xml" Id="Rcd4896dc172c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60b3a727c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bbcb7e37d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ceed680f1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074c5a756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38ab8f4e1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f19c934e4c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3579583146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f55de0249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HØIE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 NÆRINGSPARK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8 077 923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11 311 701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60 562 567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HILLEGARN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