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dbfe5b1a14d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9f6b0c44394264"/>
  </p:sldMasterIdLst>
  <p:sldIdLst>
    <p:sldId xmlns:r="http://schemas.openxmlformats.org/officeDocument/2006/relationships" id="256" r:id="R9b85f94a242945a9"/>
    <p:sldId xmlns:r="http://schemas.openxmlformats.org/officeDocument/2006/relationships" id="257" r:id="R647b568db7e84fea"/>
    <p:sldId xmlns:r="http://schemas.openxmlformats.org/officeDocument/2006/relationships" id="258" r:id="Rca8d34683fe84980"/>
    <p:sldId xmlns:r="http://schemas.openxmlformats.org/officeDocument/2006/relationships" id="259" r:id="R9dc09ace94b24f8d"/>
    <p:sldId xmlns:r="http://schemas.openxmlformats.org/officeDocument/2006/relationships" id="260" r:id="Rb972910af9d24e3b"/>
    <p:sldId xmlns:r="http://schemas.openxmlformats.org/officeDocument/2006/relationships" id="261" r:id="Rf1897b0f16e0425c"/>
    <p:sldId xmlns:r="http://schemas.openxmlformats.org/officeDocument/2006/relationships" id="262" r:id="R4215a2779ee047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f6b0c44394264" /><Relationship Type="http://schemas.openxmlformats.org/officeDocument/2006/relationships/slide" Target="/ppt/slides/slide1.xml" Id="R9b85f94a242945a9" /><Relationship Type="http://schemas.openxmlformats.org/officeDocument/2006/relationships/slide" Target="/ppt/slides/slide2.xml" Id="R647b568db7e84fea" /><Relationship Type="http://schemas.openxmlformats.org/officeDocument/2006/relationships/slide" Target="/ppt/slides/slide3.xml" Id="Rca8d34683fe84980" /><Relationship Type="http://schemas.openxmlformats.org/officeDocument/2006/relationships/slide" Target="/ppt/slides/slide4.xml" Id="R9dc09ace94b24f8d" /><Relationship Type="http://schemas.openxmlformats.org/officeDocument/2006/relationships/slide" Target="/ppt/slides/slide5.xml" Id="Rb972910af9d24e3b" /><Relationship Type="http://schemas.openxmlformats.org/officeDocument/2006/relationships/slide" Target="/ppt/slides/slide6.xml" Id="Rf1897b0f16e0425c" /><Relationship Type="http://schemas.openxmlformats.org/officeDocument/2006/relationships/slide" Target="/ppt/slides/slide7.xml" Id="R4215a2779ee047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8ae3c8c4c4b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ce891e59e4118" /><Relationship Type="http://schemas.openxmlformats.org/officeDocument/2006/relationships/theme" Target="/ppt/slideMasters/theme/theme1.xml" Id="R9be7abf7c857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4ce891e59e41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744a4bbd446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6a05ab04140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be52b807f4a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548d8c58b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9932edf5442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5332cbbf0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24ead8fad4d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STORASUND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1 073 580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9 586 707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 ENGINEERING SERVICES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