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557498b918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a0a73c70e4a35"/>
  </p:sldMasterIdLst>
  <p:sldIdLst>
    <p:sldId xmlns:r="http://schemas.openxmlformats.org/officeDocument/2006/relationships" id="256" r:id="R54110b13b5a347c6"/>
    <p:sldId xmlns:r="http://schemas.openxmlformats.org/officeDocument/2006/relationships" id="257" r:id="R1ec2437f27d44fbf"/>
    <p:sldId xmlns:r="http://schemas.openxmlformats.org/officeDocument/2006/relationships" id="258" r:id="R91bb7e2efc034963"/>
    <p:sldId xmlns:r="http://schemas.openxmlformats.org/officeDocument/2006/relationships" id="259" r:id="Red16a717c368460f"/>
    <p:sldId xmlns:r="http://schemas.openxmlformats.org/officeDocument/2006/relationships" id="260" r:id="Ra78af805d64e46d8"/>
    <p:sldId xmlns:r="http://schemas.openxmlformats.org/officeDocument/2006/relationships" id="261" r:id="Rfb91dc82e23f49cf"/>
    <p:sldId xmlns:r="http://schemas.openxmlformats.org/officeDocument/2006/relationships" id="262" r:id="R2e0208cfafde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a0a73c70e4a35" /><Relationship Type="http://schemas.openxmlformats.org/officeDocument/2006/relationships/slide" Target="/ppt/slides/slide1.xml" Id="R54110b13b5a347c6" /><Relationship Type="http://schemas.openxmlformats.org/officeDocument/2006/relationships/slide" Target="/ppt/slides/slide2.xml" Id="R1ec2437f27d44fbf" /><Relationship Type="http://schemas.openxmlformats.org/officeDocument/2006/relationships/slide" Target="/ppt/slides/slide3.xml" Id="R91bb7e2efc034963" /><Relationship Type="http://schemas.openxmlformats.org/officeDocument/2006/relationships/slide" Target="/ppt/slides/slide4.xml" Id="Red16a717c368460f" /><Relationship Type="http://schemas.openxmlformats.org/officeDocument/2006/relationships/slide" Target="/ppt/slides/slide5.xml" Id="Ra78af805d64e46d8" /><Relationship Type="http://schemas.openxmlformats.org/officeDocument/2006/relationships/slide" Target="/ppt/slides/slide6.xml" Id="Rfb91dc82e23f49cf" /><Relationship Type="http://schemas.openxmlformats.org/officeDocument/2006/relationships/slide" Target="/ppt/slides/slide7.xml" Id="R2e0208cfafde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48f56bb454e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49452eb694df1" /><Relationship Type="http://schemas.openxmlformats.org/officeDocument/2006/relationships/theme" Target="/ppt/slideMasters/theme/theme1.xml" Id="R4ae74f7ee88d42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49452eb694d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3567a7288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6ecbf88c5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bbb0c8862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40d135406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2eacd8d641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80c4c5b144f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b80dbfaad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13 837 180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4 499 865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COCO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HOLSTHENRIKSEN INVEST AS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BERGSPREKKEN HOLDING AS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NORDMANN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REGNSKAP AS</a:t>
            </a:r>
          </a:p>
        </p:txBody>
      </p:sp>
    </p:spTree>
  </p:cSld>
  <p:clrMapOvr>
    <a:masterClrMapping xmlns:a="http://schemas.openxmlformats.org/drawingml/2006/main"/>
  </p:clrMapOvr>
</p:sld>
</file>