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388d9f073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90656bcaa4453"/>
  </p:sldMasterIdLst>
  <p:sldIdLst>
    <p:sldId xmlns:r="http://schemas.openxmlformats.org/officeDocument/2006/relationships" id="256" r:id="Reb9950c7902d4629"/>
    <p:sldId xmlns:r="http://schemas.openxmlformats.org/officeDocument/2006/relationships" id="257" r:id="R2f91aaff02934264"/>
    <p:sldId xmlns:r="http://schemas.openxmlformats.org/officeDocument/2006/relationships" id="258" r:id="Rd9d373871387438d"/>
    <p:sldId xmlns:r="http://schemas.openxmlformats.org/officeDocument/2006/relationships" id="259" r:id="R9a5b48b6f3a24bc1"/>
    <p:sldId xmlns:r="http://schemas.openxmlformats.org/officeDocument/2006/relationships" id="260" r:id="Rddbd36dab5b04ed4"/>
    <p:sldId xmlns:r="http://schemas.openxmlformats.org/officeDocument/2006/relationships" id="261" r:id="Rfec5fc5b57a14d1f"/>
    <p:sldId xmlns:r="http://schemas.openxmlformats.org/officeDocument/2006/relationships" id="262" r:id="R389417f6c63b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90656bcaa4453" /><Relationship Type="http://schemas.openxmlformats.org/officeDocument/2006/relationships/slide" Target="/ppt/slides/slide1.xml" Id="Reb9950c7902d4629" /><Relationship Type="http://schemas.openxmlformats.org/officeDocument/2006/relationships/slide" Target="/ppt/slides/slide2.xml" Id="R2f91aaff02934264" /><Relationship Type="http://schemas.openxmlformats.org/officeDocument/2006/relationships/slide" Target="/ppt/slides/slide3.xml" Id="Rd9d373871387438d" /><Relationship Type="http://schemas.openxmlformats.org/officeDocument/2006/relationships/slide" Target="/ppt/slides/slide4.xml" Id="R9a5b48b6f3a24bc1" /><Relationship Type="http://schemas.openxmlformats.org/officeDocument/2006/relationships/slide" Target="/ppt/slides/slide5.xml" Id="Rddbd36dab5b04ed4" /><Relationship Type="http://schemas.openxmlformats.org/officeDocument/2006/relationships/slide" Target="/ppt/slides/slide6.xml" Id="Rfec5fc5b57a14d1f" /><Relationship Type="http://schemas.openxmlformats.org/officeDocument/2006/relationships/slide" Target="/ppt/slides/slide7.xml" Id="R389417f6c63b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23df3ca8b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508c8deda48d4" /><Relationship Type="http://schemas.openxmlformats.org/officeDocument/2006/relationships/theme" Target="/ppt/slideMasters/theme/theme1.xml" Id="R276a63f59932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3508c8deda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d1206c982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4cbdcab5d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7e4d93e824f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66c0241c545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875b44f13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adf1dd82a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3aba936e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