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f0ef76255d4a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64376601394fd2"/>
  </p:sldMasterIdLst>
  <p:sldIdLst>
    <p:sldId xmlns:r="http://schemas.openxmlformats.org/officeDocument/2006/relationships" id="256" r:id="Rc7d64ff1e35d4805"/>
    <p:sldId xmlns:r="http://schemas.openxmlformats.org/officeDocument/2006/relationships" id="257" r:id="R67ea5a9a1af44be7"/>
    <p:sldId xmlns:r="http://schemas.openxmlformats.org/officeDocument/2006/relationships" id="258" r:id="R3f712045e33743bf"/>
    <p:sldId xmlns:r="http://schemas.openxmlformats.org/officeDocument/2006/relationships" id="259" r:id="R180756d47b634a08"/>
    <p:sldId xmlns:r="http://schemas.openxmlformats.org/officeDocument/2006/relationships" id="260" r:id="R9c47e3618e244574"/>
    <p:sldId xmlns:r="http://schemas.openxmlformats.org/officeDocument/2006/relationships" id="261" r:id="Ra055492742c24551"/>
    <p:sldId xmlns:r="http://schemas.openxmlformats.org/officeDocument/2006/relationships" id="262" r:id="Rae14642f777c41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64376601394fd2" /><Relationship Type="http://schemas.openxmlformats.org/officeDocument/2006/relationships/slide" Target="/ppt/slides/slide1.xml" Id="Rc7d64ff1e35d4805" /><Relationship Type="http://schemas.openxmlformats.org/officeDocument/2006/relationships/slide" Target="/ppt/slides/slide2.xml" Id="R67ea5a9a1af44be7" /><Relationship Type="http://schemas.openxmlformats.org/officeDocument/2006/relationships/slide" Target="/ppt/slides/slide3.xml" Id="R3f712045e33743bf" /><Relationship Type="http://schemas.openxmlformats.org/officeDocument/2006/relationships/slide" Target="/ppt/slides/slide4.xml" Id="R180756d47b634a08" /><Relationship Type="http://schemas.openxmlformats.org/officeDocument/2006/relationships/slide" Target="/ppt/slides/slide5.xml" Id="R9c47e3618e244574" /><Relationship Type="http://schemas.openxmlformats.org/officeDocument/2006/relationships/slide" Target="/ppt/slides/slide6.xml" Id="Ra055492742c24551" /><Relationship Type="http://schemas.openxmlformats.org/officeDocument/2006/relationships/slide" Target="/ppt/slides/slide7.xml" Id="Rae14642f777c41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25bc05713342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897d1762b4122" /><Relationship Type="http://schemas.openxmlformats.org/officeDocument/2006/relationships/theme" Target="/ppt/slideMasters/theme/theme1.xml" Id="R8b2bd9d773b44b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0897d1762b41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482b93dbae47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e21d31f7f41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ba510c44842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a0b54222845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f58b7968045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c2f6a608e4e5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ea4545d9094a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STRAUMEN NETT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STRAUMEN NETT AS ble etablert [år] og holder til i Sykkylven.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42 037 738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2 745 864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−338 964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47 930 777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118 223 961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SYKKYLVEN ENERGI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Haugsetvegen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6230 Sykkylven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04 02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www.straumen-nett.no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STRAUMEN NETT AS</a:t>
            </a:r>
          </a:p>
        </p:txBody>
      </p:sp>
    </p:spTree>
  </p:cSld>
  <p:clrMapOvr>
    <a:masterClrMapping xmlns:a="http://schemas.openxmlformats.org/drawingml/2006/main"/>
  </p:clrMapOvr>
</p:sld>
</file>