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5b697a9d0d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b8f30de4564e70"/>
  </p:sldMasterIdLst>
  <p:sldIdLst>
    <p:sldId xmlns:r="http://schemas.openxmlformats.org/officeDocument/2006/relationships" id="256" r:id="R33a9cf214b8142fa"/>
    <p:sldId xmlns:r="http://schemas.openxmlformats.org/officeDocument/2006/relationships" id="257" r:id="Rd34d116a8afc40f4"/>
    <p:sldId xmlns:r="http://schemas.openxmlformats.org/officeDocument/2006/relationships" id="258" r:id="R62689348ba294c31"/>
    <p:sldId xmlns:r="http://schemas.openxmlformats.org/officeDocument/2006/relationships" id="259" r:id="R3847dc5ff85e44e1"/>
    <p:sldId xmlns:r="http://schemas.openxmlformats.org/officeDocument/2006/relationships" id="260" r:id="R6761de977c2949a9"/>
    <p:sldId xmlns:r="http://schemas.openxmlformats.org/officeDocument/2006/relationships" id="261" r:id="R3e96f6143fd04aa2"/>
    <p:sldId xmlns:r="http://schemas.openxmlformats.org/officeDocument/2006/relationships" id="262" r:id="Raddd7d0d363142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8f30de4564e70" /><Relationship Type="http://schemas.openxmlformats.org/officeDocument/2006/relationships/slide" Target="/ppt/slides/slide1.xml" Id="R33a9cf214b8142fa" /><Relationship Type="http://schemas.openxmlformats.org/officeDocument/2006/relationships/slide" Target="/ppt/slides/slide2.xml" Id="Rd34d116a8afc40f4" /><Relationship Type="http://schemas.openxmlformats.org/officeDocument/2006/relationships/slide" Target="/ppt/slides/slide3.xml" Id="R62689348ba294c31" /><Relationship Type="http://schemas.openxmlformats.org/officeDocument/2006/relationships/slide" Target="/ppt/slides/slide4.xml" Id="R3847dc5ff85e44e1" /><Relationship Type="http://schemas.openxmlformats.org/officeDocument/2006/relationships/slide" Target="/ppt/slides/slide5.xml" Id="R6761de977c2949a9" /><Relationship Type="http://schemas.openxmlformats.org/officeDocument/2006/relationships/slide" Target="/ppt/slides/slide6.xml" Id="R3e96f6143fd04aa2" /><Relationship Type="http://schemas.openxmlformats.org/officeDocument/2006/relationships/slide" Target="/ppt/slides/slide7.xml" Id="Raddd7d0d363142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af990ee2e4b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ba1552f2046c7" /><Relationship Type="http://schemas.openxmlformats.org/officeDocument/2006/relationships/theme" Target="/ppt/slideMasters/theme/theme1.xml" Id="R5e96f5b6833046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ba1552f2046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1f6be878f49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46c667f1545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a886288a646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0a88d3af846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329b9534f4b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ad53f21bd41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cb5d4d6f047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