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20bb5cb2754d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9ac513d0104c34"/>
  </p:sldMasterIdLst>
  <p:sldIdLst>
    <p:sldId xmlns:r="http://schemas.openxmlformats.org/officeDocument/2006/relationships" id="256" r:id="Re56d71f7cf7945f5"/>
    <p:sldId xmlns:r="http://schemas.openxmlformats.org/officeDocument/2006/relationships" id="257" r:id="Re62779e2e3a3452a"/>
    <p:sldId xmlns:r="http://schemas.openxmlformats.org/officeDocument/2006/relationships" id="258" r:id="R32688e8052874dbe"/>
    <p:sldId xmlns:r="http://schemas.openxmlformats.org/officeDocument/2006/relationships" id="259" r:id="R830740687c774aef"/>
    <p:sldId xmlns:r="http://schemas.openxmlformats.org/officeDocument/2006/relationships" id="260" r:id="Re07b989e176b47ae"/>
    <p:sldId xmlns:r="http://schemas.openxmlformats.org/officeDocument/2006/relationships" id="261" r:id="R5503dad7aa5d45bc"/>
    <p:sldId xmlns:r="http://schemas.openxmlformats.org/officeDocument/2006/relationships" id="262" r:id="R1dedf66ac55445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9ac513d0104c34" /><Relationship Type="http://schemas.openxmlformats.org/officeDocument/2006/relationships/slide" Target="/ppt/slides/slide1.xml" Id="Re56d71f7cf7945f5" /><Relationship Type="http://schemas.openxmlformats.org/officeDocument/2006/relationships/slide" Target="/ppt/slides/slide2.xml" Id="Re62779e2e3a3452a" /><Relationship Type="http://schemas.openxmlformats.org/officeDocument/2006/relationships/slide" Target="/ppt/slides/slide3.xml" Id="R32688e8052874dbe" /><Relationship Type="http://schemas.openxmlformats.org/officeDocument/2006/relationships/slide" Target="/ppt/slides/slide4.xml" Id="R830740687c774aef" /><Relationship Type="http://schemas.openxmlformats.org/officeDocument/2006/relationships/slide" Target="/ppt/slides/slide5.xml" Id="Re07b989e176b47ae" /><Relationship Type="http://schemas.openxmlformats.org/officeDocument/2006/relationships/slide" Target="/ppt/slides/slide6.xml" Id="R5503dad7aa5d45bc" /><Relationship Type="http://schemas.openxmlformats.org/officeDocument/2006/relationships/slide" Target="/ppt/slides/slide7.xml" Id="R1dedf66ac55445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248999d1d54b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3831c8570420e" /><Relationship Type="http://schemas.openxmlformats.org/officeDocument/2006/relationships/theme" Target="/ppt/slideMasters/theme/theme1.xml" Id="R44420d7dcf7945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f3831c857042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c168e9d3444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cc7c8eeb64d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4c91bea704c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89da7e32d4f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17c52d44645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7f60899aa40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2f695694542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SEAFOOD TRUST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SEAFOOD TRUST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266 154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NORSKE SJØMATBEDRIFTERS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