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76a321b6fd40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737a196eed4d3d"/>
  </p:sldMasterIdLst>
  <p:sldIdLst>
    <p:sldId xmlns:r="http://schemas.openxmlformats.org/officeDocument/2006/relationships" id="256" r:id="Rbed7ec5d5f5a4765"/>
    <p:sldId xmlns:r="http://schemas.openxmlformats.org/officeDocument/2006/relationships" id="257" r:id="Re6f172cd48434267"/>
    <p:sldId xmlns:r="http://schemas.openxmlformats.org/officeDocument/2006/relationships" id="258" r:id="Rcc70bdfe8c5546d2"/>
    <p:sldId xmlns:r="http://schemas.openxmlformats.org/officeDocument/2006/relationships" id="259" r:id="R6d0ee408dbe442fc"/>
    <p:sldId xmlns:r="http://schemas.openxmlformats.org/officeDocument/2006/relationships" id="260" r:id="Re5710dfad338433f"/>
    <p:sldId xmlns:r="http://schemas.openxmlformats.org/officeDocument/2006/relationships" id="261" r:id="R4706a0a789fa463d"/>
    <p:sldId xmlns:r="http://schemas.openxmlformats.org/officeDocument/2006/relationships" id="262" r:id="R1639e361c89d40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37a196eed4d3d" /><Relationship Type="http://schemas.openxmlformats.org/officeDocument/2006/relationships/slide" Target="/ppt/slides/slide1.xml" Id="Rbed7ec5d5f5a4765" /><Relationship Type="http://schemas.openxmlformats.org/officeDocument/2006/relationships/slide" Target="/ppt/slides/slide2.xml" Id="Re6f172cd48434267" /><Relationship Type="http://schemas.openxmlformats.org/officeDocument/2006/relationships/slide" Target="/ppt/slides/slide3.xml" Id="Rcc70bdfe8c5546d2" /><Relationship Type="http://schemas.openxmlformats.org/officeDocument/2006/relationships/slide" Target="/ppt/slides/slide4.xml" Id="R6d0ee408dbe442fc" /><Relationship Type="http://schemas.openxmlformats.org/officeDocument/2006/relationships/slide" Target="/ppt/slides/slide5.xml" Id="Re5710dfad338433f" /><Relationship Type="http://schemas.openxmlformats.org/officeDocument/2006/relationships/slide" Target="/ppt/slides/slide6.xml" Id="R4706a0a789fa463d" /><Relationship Type="http://schemas.openxmlformats.org/officeDocument/2006/relationships/slide" Target="/ppt/slides/slide7.xml" Id="R1639e361c89d40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1be23dac8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4ecf3f7734132" /><Relationship Type="http://schemas.openxmlformats.org/officeDocument/2006/relationships/theme" Target="/ppt/slideMasters/theme/theme1.xml" Id="R1b9a4233dd914a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4ecf3f77341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e1c74b2474f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492abf4744b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25fbdeada4c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4da6feb174b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3535901474f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86d27670543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7d59132a7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JUSSI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JUSSI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21 705 332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23 751 504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LAUNES STEINAR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925 379 727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