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29696b56245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c37b06ab94b0b"/>
  </p:sldMasterIdLst>
  <p:sldIdLst>
    <p:sldId xmlns:r="http://schemas.openxmlformats.org/officeDocument/2006/relationships" id="256" r:id="R06038a85060d4236"/>
    <p:sldId xmlns:r="http://schemas.openxmlformats.org/officeDocument/2006/relationships" id="257" r:id="R69cac9cfaa104b8e"/>
    <p:sldId xmlns:r="http://schemas.openxmlformats.org/officeDocument/2006/relationships" id="258" r:id="R79b9f96cc3404b2e"/>
    <p:sldId xmlns:r="http://schemas.openxmlformats.org/officeDocument/2006/relationships" id="259" r:id="R73a245d3334945dc"/>
    <p:sldId xmlns:r="http://schemas.openxmlformats.org/officeDocument/2006/relationships" id="260" r:id="R6e9f0869d5e34752"/>
    <p:sldId xmlns:r="http://schemas.openxmlformats.org/officeDocument/2006/relationships" id="261" r:id="Rf0deef28ff39432b"/>
    <p:sldId xmlns:r="http://schemas.openxmlformats.org/officeDocument/2006/relationships" id="262" r:id="Rfba75282e75c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c37b06ab94b0b" /><Relationship Type="http://schemas.openxmlformats.org/officeDocument/2006/relationships/slide" Target="/ppt/slides/slide1.xml" Id="R06038a85060d4236" /><Relationship Type="http://schemas.openxmlformats.org/officeDocument/2006/relationships/slide" Target="/ppt/slides/slide2.xml" Id="R69cac9cfaa104b8e" /><Relationship Type="http://schemas.openxmlformats.org/officeDocument/2006/relationships/slide" Target="/ppt/slides/slide3.xml" Id="R79b9f96cc3404b2e" /><Relationship Type="http://schemas.openxmlformats.org/officeDocument/2006/relationships/slide" Target="/ppt/slides/slide4.xml" Id="R73a245d3334945dc" /><Relationship Type="http://schemas.openxmlformats.org/officeDocument/2006/relationships/slide" Target="/ppt/slides/slide5.xml" Id="R6e9f0869d5e34752" /><Relationship Type="http://schemas.openxmlformats.org/officeDocument/2006/relationships/slide" Target="/ppt/slides/slide6.xml" Id="Rf0deef28ff39432b" /><Relationship Type="http://schemas.openxmlformats.org/officeDocument/2006/relationships/slide" Target="/ppt/slides/slide7.xml" Id="Rfba75282e75c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035cd91374b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e3c01cc2c4363" /><Relationship Type="http://schemas.openxmlformats.org/officeDocument/2006/relationships/theme" Target="/ppt/slideMasters/theme/theme1.xml" Id="Ra8ca0f39f826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e3c01cc2c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1b523d0d7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d60785558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a0fd8a15e40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9bb4e90d4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607cee0c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ed09abaa5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b9da4db1d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