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43f553758148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9c957e5ddc4881"/>
  </p:sldMasterIdLst>
  <p:sldIdLst>
    <p:sldId xmlns:r="http://schemas.openxmlformats.org/officeDocument/2006/relationships" id="256" r:id="R3d9d2dd256f04cfa"/>
    <p:sldId xmlns:r="http://schemas.openxmlformats.org/officeDocument/2006/relationships" id="257" r:id="R84d3f215a2bf4be3"/>
    <p:sldId xmlns:r="http://schemas.openxmlformats.org/officeDocument/2006/relationships" id="258" r:id="R02c97cacff204f13"/>
    <p:sldId xmlns:r="http://schemas.openxmlformats.org/officeDocument/2006/relationships" id="259" r:id="Re92c85794fca4e1f"/>
    <p:sldId xmlns:r="http://schemas.openxmlformats.org/officeDocument/2006/relationships" id="260" r:id="Rc2c8d56a2111496c"/>
    <p:sldId xmlns:r="http://schemas.openxmlformats.org/officeDocument/2006/relationships" id="261" r:id="Rdccf4e06ee1d4ddf"/>
    <p:sldId xmlns:r="http://schemas.openxmlformats.org/officeDocument/2006/relationships" id="262" r:id="R81bf6a8df1c949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9c957e5ddc4881" /><Relationship Type="http://schemas.openxmlformats.org/officeDocument/2006/relationships/slide" Target="/ppt/slides/slide1.xml" Id="R3d9d2dd256f04cfa" /><Relationship Type="http://schemas.openxmlformats.org/officeDocument/2006/relationships/slide" Target="/ppt/slides/slide2.xml" Id="R84d3f215a2bf4be3" /><Relationship Type="http://schemas.openxmlformats.org/officeDocument/2006/relationships/slide" Target="/ppt/slides/slide3.xml" Id="R02c97cacff204f13" /><Relationship Type="http://schemas.openxmlformats.org/officeDocument/2006/relationships/slide" Target="/ppt/slides/slide4.xml" Id="Re92c85794fca4e1f" /><Relationship Type="http://schemas.openxmlformats.org/officeDocument/2006/relationships/slide" Target="/ppt/slides/slide5.xml" Id="Rc2c8d56a2111496c" /><Relationship Type="http://schemas.openxmlformats.org/officeDocument/2006/relationships/slide" Target="/ppt/slides/slide6.xml" Id="Rdccf4e06ee1d4ddf" /><Relationship Type="http://schemas.openxmlformats.org/officeDocument/2006/relationships/slide" Target="/ppt/slides/slide7.xml" Id="R81bf6a8df1c949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2246a9d44c45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0cb3892d14173" /><Relationship Type="http://schemas.openxmlformats.org/officeDocument/2006/relationships/theme" Target="/ppt/slideMasters/theme/theme1.xml" Id="R8225a427f71f43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f0cb3892d141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b79831cb0f42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384b2160145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f456c614e44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32dfe0c4543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dc3ca97cc42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0449b004c4b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6f89f967a42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AQUAMADAL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AQUAMADAL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AQUAMADAL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AQUAMADAL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AQUAMADAL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AQUAMADAL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502 738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352 512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289 236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3 722 660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3 922 346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AQUAMADAL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ATTRAMADAL ANDERS KR 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AQUAMADAL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Oddahagen 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4031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925 382 949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AQUAMADAL AS</a:t>
            </a:r>
          </a:p>
        </p:txBody>
      </p:sp>
    </p:spTree>
  </p:cSld>
  <p:clrMapOvr>
    <a:masterClrMapping xmlns:a="http://schemas.openxmlformats.org/drawingml/2006/main"/>
  </p:clrMapOvr>
</p:sld>
</file>