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43013285b045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0a81c746cd4b30"/>
  </p:sldMasterIdLst>
  <p:sldIdLst>
    <p:sldId xmlns:r="http://schemas.openxmlformats.org/officeDocument/2006/relationships" id="256" r:id="Rb3b0e86d749e4aec"/>
    <p:sldId xmlns:r="http://schemas.openxmlformats.org/officeDocument/2006/relationships" id="257" r:id="R9a709ab2b65f4798"/>
    <p:sldId xmlns:r="http://schemas.openxmlformats.org/officeDocument/2006/relationships" id="258" r:id="R4aae566ad4514660"/>
    <p:sldId xmlns:r="http://schemas.openxmlformats.org/officeDocument/2006/relationships" id="259" r:id="Ra3de17dcdad94f66"/>
    <p:sldId xmlns:r="http://schemas.openxmlformats.org/officeDocument/2006/relationships" id="260" r:id="R75c0f9da715341f0"/>
    <p:sldId xmlns:r="http://schemas.openxmlformats.org/officeDocument/2006/relationships" id="261" r:id="R830f4b5425b04c05"/>
    <p:sldId xmlns:r="http://schemas.openxmlformats.org/officeDocument/2006/relationships" id="262" r:id="Rd09c39d6874d40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a81c746cd4b30" /><Relationship Type="http://schemas.openxmlformats.org/officeDocument/2006/relationships/slide" Target="/ppt/slides/slide1.xml" Id="Rb3b0e86d749e4aec" /><Relationship Type="http://schemas.openxmlformats.org/officeDocument/2006/relationships/slide" Target="/ppt/slides/slide2.xml" Id="R9a709ab2b65f4798" /><Relationship Type="http://schemas.openxmlformats.org/officeDocument/2006/relationships/slide" Target="/ppt/slides/slide3.xml" Id="R4aae566ad4514660" /><Relationship Type="http://schemas.openxmlformats.org/officeDocument/2006/relationships/slide" Target="/ppt/slides/slide4.xml" Id="Ra3de17dcdad94f66" /><Relationship Type="http://schemas.openxmlformats.org/officeDocument/2006/relationships/slide" Target="/ppt/slides/slide5.xml" Id="R75c0f9da715341f0" /><Relationship Type="http://schemas.openxmlformats.org/officeDocument/2006/relationships/slide" Target="/ppt/slides/slide6.xml" Id="R830f4b5425b04c05" /><Relationship Type="http://schemas.openxmlformats.org/officeDocument/2006/relationships/slide" Target="/ppt/slides/slide7.xml" Id="Rd09c39d6874d40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95bbbacad48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ff8283e3b4fb0" /><Relationship Type="http://schemas.openxmlformats.org/officeDocument/2006/relationships/theme" Target="/ppt/slideMasters/theme/theme1.xml" Id="R9919d425adb547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1ff8283e3b4f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b86fa8003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64f346d0749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13a36f94741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64c4ff37847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1b49973b448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9bf4d3a6e4b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4dc4b847d4a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PROTON HOLDING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26 240 322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32 967 052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BREKON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LØVØY MARGARETH GJERDE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RØDSET KARL JOHAN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ROKSVÅG ROLLEIF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KNOTTEN SVERRE LEON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OTERHALS TERJE GARNES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Mjølstadnesvegen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6092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