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b9c86d71874e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dd512d29c14063"/>
  </p:sldMasterIdLst>
  <p:sldIdLst>
    <p:sldId xmlns:r="http://schemas.openxmlformats.org/officeDocument/2006/relationships" id="256" r:id="R645f2ef3a68d46a8"/>
    <p:sldId xmlns:r="http://schemas.openxmlformats.org/officeDocument/2006/relationships" id="257" r:id="R4b218aa156fe4f92"/>
    <p:sldId xmlns:r="http://schemas.openxmlformats.org/officeDocument/2006/relationships" id="258" r:id="R88794c0655354f41"/>
    <p:sldId xmlns:r="http://schemas.openxmlformats.org/officeDocument/2006/relationships" id="259" r:id="R7ce529c7afe743ea"/>
    <p:sldId xmlns:r="http://schemas.openxmlformats.org/officeDocument/2006/relationships" id="260" r:id="R2b33cb67b49845f1"/>
    <p:sldId xmlns:r="http://schemas.openxmlformats.org/officeDocument/2006/relationships" id="261" r:id="R8c6d501b09854b6d"/>
    <p:sldId xmlns:r="http://schemas.openxmlformats.org/officeDocument/2006/relationships" id="262" r:id="R54c68c30068a4a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d512d29c14063" /><Relationship Type="http://schemas.openxmlformats.org/officeDocument/2006/relationships/slide" Target="/ppt/slides/slide1.xml" Id="R645f2ef3a68d46a8" /><Relationship Type="http://schemas.openxmlformats.org/officeDocument/2006/relationships/slide" Target="/ppt/slides/slide2.xml" Id="R4b218aa156fe4f92" /><Relationship Type="http://schemas.openxmlformats.org/officeDocument/2006/relationships/slide" Target="/ppt/slides/slide3.xml" Id="R88794c0655354f41" /><Relationship Type="http://schemas.openxmlformats.org/officeDocument/2006/relationships/slide" Target="/ppt/slides/slide4.xml" Id="R7ce529c7afe743ea" /><Relationship Type="http://schemas.openxmlformats.org/officeDocument/2006/relationships/slide" Target="/ppt/slides/slide5.xml" Id="R2b33cb67b49845f1" /><Relationship Type="http://schemas.openxmlformats.org/officeDocument/2006/relationships/slide" Target="/ppt/slides/slide6.xml" Id="R8c6d501b09854b6d" /><Relationship Type="http://schemas.openxmlformats.org/officeDocument/2006/relationships/slide" Target="/ppt/slides/slide7.xml" Id="R54c68c30068a4a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e4182b49846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1f28589f848ef" /><Relationship Type="http://schemas.openxmlformats.org/officeDocument/2006/relationships/theme" Target="/ppt/slideMasters/theme/theme1.xml" Id="Radc2da7df8ef49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1f28589f848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a63c52f04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d233fd32e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ba1d5aba640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6fc4cd8494f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03e03480b44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f6102f62e44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f6442a14b4c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HOLMBERG PRIDE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 PRIDE AS ble etablert [år] og holder til i Vik I Sogn.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1 470 940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533 067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 ANNA MARIA F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PRIDE MICHAEL JOHN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Gildhus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6893 Vik I Sogn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 PRIDE AS</a:t>
            </a:r>
          </a:p>
        </p:txBody>
      </p:sp>
    </p:spTree>
  </p:cSld>
  <p:clrMapOvr>
    <a:masterClrMapping xmlns:a="http://schemas.openxmlformats.org/drawingml/2006/main"/>
  </p:clrMapOvr>
</p:sld>
</file>