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3f40ef4ab24c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1ae95286b34dd0"/>
  </p:sldMasterIdLst>
  <p:sldIdLst>
    <p:sldId xmlns:r="http://schemas.openxmlformats.org/officeDocument/2006/relationships" id="256" r:id="R8a70f7c3073043fd"/>
    <p:sldId xmlns:r="http://schemas.openxmlformats.org/officeDocument/2006/relationships" id="257" r:id="Rbc2a66e98d6546c4"/>
    <p:sldId xmlns:r="http://schemas.openxmlformats.org/officeDocument/2006/relationships" id="258" r:id="R9221e004a21544fe"/>
    <p:sldId xmlns:r="http://schemas.openxmlformats.org/officeDocument/2006/relationships" id="259" r:id="R101e17e9e40b484c"/>
    <p:sldId xmlns:r="http://schemas.openxmlformats.org/officeDocument/2006/relationships" id="260" r:id="R82ddcf83d7624850"/>
    <p:sldId xmlns:r="http://schemas.openxmlformats.org/officeDocument/2006/relationships" id="261" r:id="R8800fcddb3ff45a9"/>
    <p:sldId xmlns:r="http://schemas.openxmlformats.org/officeDocument/2006/relationships" id="262" r:id="R42ebff3e01ff49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1ae95286b34dd0" /><Relationship Type="http://schemas.openxmlformats.org/officeDocument/2006/relationships/slide" Target="/ppt/slides/slide1.xml" Id="R8a70f7c3073043fd" /><Relationship Type="http://schemas.openxmlformats.org/officeDocument/2006/relationships/slide" Target="/ppt/slides/slide2.xml" Id="Rbc2a66e98d6546c4" /><Relationship Type="http://schemas.openxmlformats.org/officeDocument/2006/relationships/slide" Target="/ppt/slides/slide3.xml" Id="R9221e004a21544fe" /><Relationship Type="http://schemas.openxmlformats.org/officeDocument/2006/relationships/slide" Target="/ppt/slides/slide4.xml" Id="R101e17e9e40b484c" /><Relationship Type="http://schemas.openxmlformats.org/officeDocument/2006/relationships/slide" Target="/ppt/slides/slide5.xml" Id="R82ddcf83d7624850" /><Relationship Type="http://schemas.openxmlformats.org/officeDocument/2006/relationships/slide" Target="/ppt/slides/slide6.xml" Id="R8800fcddb3ff45a9" /><Relationship Type="http://schemas.openxmlformats.org/officeDocument/2006/relationships/slide" Target="/ppt/slides/slide7.xml" Id="R42ebff3e01ff49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3e67bd64c14a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37e121100436f" /><Relationship Type="http://schemas.openxmlformats.org/officeDocument/2006/relationships/theme" Target="/ppt/slideMasters/theme/theme1.xml" Id="R989d4a6e4aca43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737e12110043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6153afc4e49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b9a03c44647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c3cf08d6d45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ed6652e2541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e4418f95445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6c4d8f1b942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cb6bcf4d54c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UTELIVET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UTELIVET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 CHRISTIAN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HERMANSEN-F MARTINE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925 453 439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