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31a406260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c2d70372646b4"/>
  </p:sldMasterIdLst>
  <p:sldIdLst>
    <p:sldId xmlns:r="http://schemas.openxmlformats.org/officeDocument/2006/relationships" id="256" r:id="R5f7bb83a8cf34219"/>
    <p:sldId xmlns:r="http://schemas.openxmlformats.org/officeDocument/2006/relationships" id="257" r:id="R15f0745f3cdd4c74"/>
    <p:sldId xmlns:r="http://schemas.openxmlformats.org/officeDocument/2006/relationships" id="258" r:id="R1617a28b1ccf4ce7"/>
    <p:sldId xmlns:r="http://schemas.openxmlformats.org/officeDocument/2006/relationships" id="259" r:id="R7e0b45249a534c47"/>
    <p:sldId xmlns:r="http://schemas.openxmlformats.org/officeDocument/2006/relationships" id="260" r:id="R3395ced050a34194"/>
    <p:sldId xmlns:r="http://schemas.openxmlformats.org/officeDocument/2006/relationships" id="261" r:id="R1b1f44e82e5e4b5b"/>
    <p:sldId xmlns:r="http://schemas.openxmlformats.org/officeDocument/2006/relationships" id="262" r:id="R1cc9397ef016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c2d70372646b4" /><Relationship Type="http://schemas.openxmlformats.org/officeDocument/2006/relationships/slide" Target="/ppt/slides/slide1.xml" Id="R5f7bb83a8cf34219" /><Relationship Type="http://schemas.openxmlformats.org/officeDocument/2006/relationships/slide" Target="/ppt/slides/slide2.xml" Id="R15f0745f3cdd4c74" /><Relationship Type="http://schemas.openxmlformats.org/officeDocument/2006/relationships/slide" Target="/ppt/slides/slide3.xml" Id="R1617a28b1ccf4ce7" /><Relationship Type="http://schemas.openxmlformats.org/officeDocument/2006/relationships/slide" Target="/ppt/slides/slide4.xml" Id="R7e0b45249a534c47" /><Relationship Type="http://schemas.openxmlformats.org/officeDocument/2006/relationships/slide" Target="/ppt/slides/slide5.xml" Id="R3395ced050a34194" /><Relationship Type="http://schemas.openxmlformats.org/officeDocument/2006/relationships/slide" Target="/ppt/slides/slide6.xml" Id="R1b1f44e82e5e4b5b" /><Relationship Type="http://schemas.openxmlformats.org/officeDocument/2006/relationships/slide" Target="/ppt/slides/slide7.xml" Id="R1cc9397ef016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cbf7eb4a6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5d7f53989453b" /><Relationship Type="http://schemas.openxmlformats.org/officeDocument/2006/relationships/theme" Target="/ppt/slideMasters/theme/theme1.xml" Id="R99a98a18e591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5d7f53989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fa73b860f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6f5d680cd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7132171c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52d28a42f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eb5a6b504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d0de82279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4995ea2f8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ANE EMILIE 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