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e174ecb6c54b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ab6a520e5a4174"/>
  </p:sldMasterIdLst>
  <p:sldIdLst>
    <p:sldId xmlns:r="http://schemas.openxmlformats.org/officeDocument/2006/relationships" id="256" r:id="Rcebaad1064954323"/>
    <p:sldId xmlns:r="http://schemas.openxmlformats.org/officeDocument/2006/relationships" id="257" r:id="R5f443bc1789a44a6"/>
    <p:sldId xmlns:r="http://schemas.openxmlformats.org/officeDocument/2006/relationships" id="258" r:id="Ra3edf50f14ea40dd"/>
    <p:sldId xmlns:r="http://schemas.openxmlformats.org/officeDocument/2006/relationships" id="259" r:id="R961fac49a5134916"/>
    <p:sldId xmlns:r="http://schemas.openxmlformats.org/officeDocument/2006/relationships" id="260" r:id="R1052eeb4bb0e4333"/>
    <p:sldId xmlns:r="http://schemas.openxmlformats.org/officeDocument/2006/relationships" id="261" r:id="R01abcd551df8492e"/>
    <p:sldId xmlns:r="http://schemas.openxmlformats.org/officeDocument/2006/relationships" id="262" r:id="R971ef44f00ca49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b6a520e5a4174" /><Relationship Type="http://schemas.openxmlformats.org/officeDocument/2006/relationships/slide" Target="/ppt/slides/slide1.xml" Id="Rcebaad1064954323" /><Relationship Type="http://schemas.openxmlformats.org/officeDocument/2006/relationships/slide" Target="/ppt/slides/slide2.xml" Id="R5f443bc1789a44a6" /><Relationship Type="http://schemas.openxmlformats.org/officeDocument/2006/relationships/slide" Target="/ppt/slides/slide3.xml" Id="Ra3edf50f14ea40dd" /><Relationship Type="http://schemas.openxmlformats.org/officeDocument/2006/relationships/slide" Target="/ppt/slides/slide4.xml" Id="R961fac49a5134916" /><Relationship Type="http://schemas.openxmlformats.org/officeDocument/2006/relationships/slide" Target="/ppt/slides/slide5.xml" Id="R1052eeb4bb0e4333" /><Relationship Type="http://schemas.openxmlformats.org/officeDocument/2006/relationships/slide" Target="/ppt/slides/slide6.xml" Id="R01abcd551df8492e" /><Relationship Type="http://schemas.openxmlformats.org/officeDocument/2006/relationships/slide" Target="/ppt/slides/slide7.xml" Id="R971ef44f00ca49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f90701eaf48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667eb8711439e" /><Relationship Type="http://schemas.openxmlformats.org/officeDocument/2006/relationships/theme" Target="/ppt/slideMasters/theme/theme1.xml" Id="R5b1f63a7b6254a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e667eb871143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5ace858214f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2df6779c045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de259264d4c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7002bcc2d49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52fcfadea45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794726a6b46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eec2da4b549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1 327 490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3 081 908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STEENSLAND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Topaskroken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