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3df61068ce48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4b9c3fdbd947f4"/>
  </p:sldMasterIdLst>
  <p:sldIdLst>
    <p:sldId xmlns:r="http://schemas.openxmlformats.org/officeDocument/2006/relationships" id="256" r:id="R47d6b8d6e3e041dd"/>
    <p:sldId xmlns:r="http://schemas.openxmlformats.org/officeDocument/2006/relationships" id="257" r:id="Rb59d0fefadd64ed6"/>
    <p:sldId xmlns:r="http://schemas.openxmlformats.org/officeDocument/2006/relationships" id="258" r:id="Rf24c2b39aa5b49a7"/>
    <p:sldId xmlns:r="http://schemas.openxmlformats.org/officeDocument/2006/relationships" id="259" r:id="Rf53027961ef444b6"/>
    <p:sldId xmlns:r="http://schemas.openxmlformats.org/officeDocument/2006/relationships" id="260" r:id="R1aefd2ffe9fb4832"/>
    <p:sldId xmlns:r="http://schemas.openxmlformats.org/officeDocument/2006/relationships" id="261" r:id="Rdc79a83e40ee4496"/>
    <p:sldId xmlns:r="http://schemas.openxmlformats.org/officeDocument/2006/relationships" id="262" r:id="R6323fbf448fe41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4b9c3fdbd947f4" /><Relationship Type="http://schemas.openxmlformats.org/officeDocument/2006/relationships/slide" Target="/ppt/slides/slide1.xml" Id="R47d6b8d6e3e041dd" /><Relationship Type="http://schemas.openxmlformats.org/officeDocument/2006/relationships/slide" Target="/ppt/slides/slide2.xml" Id="Rb59d0fefadd64ed6" /><Relationship Type="http://schemas.openxmlformats.org/officeDocument/2006/relationships/slide" Target="/ppt/slides/slide3.xml" Id="Rf24c2b39aa5b49a7" /><Relationship Type="http://schemas.openxmlformats.org/officeDocument/2006/relationships/slide" Target="/ppt/slides/slide4.xml" Id="Rf53027961ef444b6" /><Relationship Type="http://schemas.openxmlformats.org/officeDocument/2006/relationships/slide" Target="/ppt/slides/slide5.xml" Id="R1aefd2ffe9fb4832" /><Relationship Type="http://schemas.openxmlformats.org/officeDocument/2006/relationships/slide" Target="/ppt/slides/slide6.xml" Id="Rdc79a83e40ee4496" /><Relationship Type="http://schemas.openxmlformats.org/officeDocument/2006/relationships/slide" Target="/ppt/slides/slide7.xml" Id="R6323fbf448fe41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802685504b4e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10a54eb2c4230" /><Relationship Type="http://schemas.openxmlformats.org/officeDocument/2006/relationships/theme" Target="/ppt/slideMasters/theme/theme1.xml" Id="R89a333c0986c4f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410a54eb2c42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1af9bbea444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13a33fcd24c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41bc53b734d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a4a8c4b3d4b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75aa96ca246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55779feae47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b9e70aeea42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AQURATIO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AQURATIO AS ble etablert [år] og holder til i Tårnåsen.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1 933 305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627 010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516 630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368 361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922 971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HIR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SKOVLY EKSTRASERVICE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Kornmoenga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1413 Tårnåsen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post@aquratio.no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925 509 302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