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1fae4bfef8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87f62df0044d88"/>
  </p:sldMasterIdLst>
  <p:sldIdLst>
    <p:sldId xmlns:r="http://schemas.openxmlformats.org/officeDocument/2006/relationships" id="256" r:id="R866e26b1415a4767"/>
    <p:sldId xmlns:r="http://schemas.openxmlformats.org/officeDocument/2006/relationships" id="257" r:id="Rcfffce8ae31c4b23"/>
    <p:sldId xmlns:r="http://schemas.openxmlformats.org/officeDocument/2006/relationships" id="258" r:id="R32c1c9da0fc74aec"/>
    <p:sldId xmlns:r="http://schemas.openxmlformats.org/officeDocument/2006/relationships" id="259" r:id="R4c54a1ffa2d54b03"/>
    <p:sldId xmlns:r="http://schemas.openxmlformats.org/officeDocument/2006/relationships" id="260" r:id="R30e295c86b754211"/>
    <p:sldId xmlns:r="http://schemas.openxmlformats.org/officeDocument/2006/relationships" id="261" r:id="Ra701ee7bd4c8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7f62df0044d88" /><Relationship Type="http://schemas.openxmlformats.org/officeDocument/2006/relationships/slide" Target="/ppt/slides/slide1.xml" Id="R866e26b1415a4767" /><Relationship Type="http://schemas.openxmlformats.org/officeDocument/2006/relationships/slide" Target="/ppt/slides/slide2.xml" Id="Rcfffce8ae31c4b23" /><Relationship Type="http://schemas.openxmlformats.org/officeDocument/2006/relationships/slide" Target="/ppt/slides/slide3.xml" Id="R32c1c9da0fc74aec" /><Relationship Type="http://schemas.openxmlformats.org/officeDocument/2006/relationships/slide" Target="/ppt/slides/slide4.xml" Id="R4c54a1ffa2d54b03" /><Relationship Type="http://schemas.openxmlformats.org/officeDocument/2006/relationships/slide" Target="/ppt/slides/slide5.xml" Id="R30e295c86b754211" /><Relationship Type="http://schemas.openxmlformats.org/officeDocument/2006/relationships/slide" Target="/ppt/slides/slide6.xml" Id="Ra701ee7bd4c8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7c57db20f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b780e32814613" /><Relationship Type="http://schemas.openxmlformats.org/officeDocument/2006/relationships/theme" Target="/ppt/slideMasters/theme/theme1.xml" Id="Ra328ae009bde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b780e3281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d568c260b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15899cac8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c640021d0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58ff0b2c8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6058fb4b8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74f1afbbd48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SVAVA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7 358 693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9 063 633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925 544 574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