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402e1c1ee24a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35be23e8b74533"/>
  </p:sldMasterIdLst>
  <p:sldIdLst>
    <p:sldId xmlns:r="http://schemas.openxmlformats.org/officeDocument/2006/relationships" id="256" r:id="Rbec2996b9c3248d1"/>
    <p:sldId xmlns:r="http://schemas.openxmlformats.org/officeDocument/2006/relationships" id="257" r:id="R5f4f7cdff3804ff3"/>
    <p:sldId xmlns:r="http://schemas.openxmlformats.org/officeDocument/2006/relationships" id="258" r:id="R26b153aa3b99471d"/>
    <p:sldId xmlns:r="http://schemas.openxmlformats.org/officeDocument/2006/relationships" id="259" r:id="Re2df30b5cab14ef4"/>
    <p:sldId xmlns:r="http://schemas.openxmlformats.org/officeDocument/2006/relationships" id="260" r:id="R1874cf68c8ae4297"/>
    <p:sldId xmlns:r="http://schemas.openxmlformats.org/officeDocument/2006/relationships" id="261" r:id="R06119429437d4bbd"/>
    <p:sldId xmlns:r="http://schemas.openxmlformats.org/officeDocument/2006/relationships" id="262" r:id="R41b8c93787d342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35be23e8b74533" /><Relationship Type="http://schemas.openxmlformats.org/officeDocument/2006/relationships/slide" Target="/ppt/slides/slide1.xml" Id="Rbec2996b9c3248d1" /><Relationship Type="http://schemas.openxmlformats.org/officeDocument/2006/relationships/slide" Target="/ppt/slides/slide2.xml" Id="R5f4f7cdff3804ff3" /><Relationship Type="http://schemas.openxmlformats.org/officeDocument/2006/relationships/slide" Target="/ppt/slides/slide3.xml" Id="R26b153aa3b99471d" /><Relationship Type="http://schemas.openxmlformats.org/officeDocument/2006/relationships/slide" Target="/ppt/slides/slide4.xml" Id="Re2df30b5cab14ef4" /><Relationship Type="http://schemas.openxmlformats.org/officeDocument/2006/relationships/slide" Target="/ppt/slides/slide5.xml" Id="R1874cf68c8ae4297" /><Relationship Type="http://schemas.openxmlformats.org/officeDocument/2006/relationships/slide" Target="/ppt/slides/slide6.xml" Id="R06119429437d4bbd" /><Relationship Type="http://schemas.openxmlformats.org/officeDocument/2006/relationships/slide" Target="/ppt/slides/slide7.xml" Id="R41b8c93787d342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d78d1f209b45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44f4f30024d46" /><Relationship Type="http://schemas.openxmlformats.org/officeDocument/2006/relationships/theme" Target="/ppt/slideMasters/theme/theme1.xml" Id="R22af0c49b00740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844f4f30024d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4884ea6fdf46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dbe35dd2b4a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5a66a6c8d49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b24ca38b344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a35870d0884c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a449d8d1144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2beb4fecb48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ARENDAL HOTELL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ARENDAL HOTELL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11 137 735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3 736 528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6 588 642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65 756 415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MEG AS  –  42,5 %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UBEKILEN HOLDING AS  –  37,5 %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RÅBU HOLDING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4836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kontakt@arendalhotel.no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925 546 402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HOTELL AS</a:t>
            </a:r>
          </a:p>
        </p:txBody>
      </p:sp>
    </p:spTree>
  </p:cSld>
  <p:clrMapOvr>
    <a:masterClrMapping xmlns:a="http://schemas.openxmlformats.org/drawingml/2006/main"/>
  </p:clrMapOvr>
</p:sld>
</file>