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52bf9021a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fbc83f947a45cf"/>
  </p:sldMasterIdLst>
  <p:sldIdLst>
    <p:sldId xmlns:r="http://schemas.openxmlformats.org/officeDocument/2006/relationships" id="256" r:id="R2c03743d3bd34f25"/>
    <p:sldId xmlns:r="http://schemas.openxmlformats.org/officeDocument/2006/relationships" id="257" r:id="Rc948b9ae58994b97"/>
    <p:sldId xmlns:r="http://schemas.openxmlformats.org/officeDocument/2006/relationships" id="258" r:id="R1e132976c41b47fe"/>
    <p:sldId xmlns:r="http://schemas.openxmlformats.org/officeDocument/2006/relationships" id="259" r:id="R18a052be551a42f6"/>
    <p:sldId xmlns:r="http://schemas.openxmlformats.org/officeDocument/2006/relationships" id="260" r:id="R950d239f50294152"/>
    <p:sldId xmlns:r="http://schemas.openxmlformats.org/officeDocument/2006/relationships" id="261" r:id="R44daae4d7fd74f10"/>
    <p:sldId xmlns:r="http://schemas.openxmlformats.org/officeDocument/2006/relationships" id="262" r:id="R9aae722e88e841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fbc83f947a45cf" /><Relationship Type="http://schemas.openxmlformats.org/officeDocument/2006/relationships/slide" Target="/ppt/slides/slide1.xml" Id="R2c03743d3bd34f25" /><Relationship Type="http://schemas.openxmlformats.org/officeDocument/2006/relationships/slide" Target="/ppt/slides/slide2.xml" Id="Rc948b9ae58994b97" /><Relationship Type="http://schemas.openxmlformats.org/officeDocument/2006/relationships/slide" Target="/ppt/slides/slide3.xml" Id="R1e132976c41b47fe" /><Relationship Type="http://schemas.openxmlformats.org/officeDocument/2006/relationships/slide" Target="/ppt/slides/slide4.xml" Id="R18a052be551a42f6" /><Relationship Type="http://schemas.openxmlformats.org/officeDocument/2006/relationships/slide" Target="/ppt/slides/slide5.xml" Id="R950d239f50294152" /><Relationship Type="http://schemas.openxmlformats.org/officeDocument/2006/relationships/slide" Target="/ppt/slides/slide6.xml" Id="R44daae4d7fd74f10" /><Relationship Type="http://schemas.openxmlformats.org/officeDocument/2006/relationships/slide" Target="/ppt/slides/slide7.xml" Id="R9aae722e88e841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44683de82b4c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b451751a94867" /><Relationship Type="http://schemas.openxmlformats.org/officeDocument/2006/relationships/theme" Target="/ppt/slideMasters/theme/theme1.xml" Id="R8c032b86831943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ab451751a948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d63f4c7bd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a27c2a69c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2d8a80a94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ab6826f3d44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54e5cd3ae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57410828c42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9b300dd3b4e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HOTELL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HOTELL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12 955 976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5 339 753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1 467 809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7 556 451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66 371 387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 AS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UBEKILEN HOLDING AS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HOTELL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RÅBU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kontakt@arendalhotel.no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925 546 402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HOTELL AS</a:t>
            </a:r>
          </a:p>
        </p:txBody>
      </p:sp>
    </p:spTree>
  </p:cSld>
  <p:clrMapOvr>
    <a:masterClrMapping xmlns:a="http://schemas.openxmlformats.org/drawingml/2006/main"/>
  </p:clrMapOvr>
</p:sld>
</file>