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7faf7ee134c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0c8aae7004147"/>
  </p:sldMasterIdLst>
  <p:sldIdLst>
    <p:sldId xmlns:r="http://schemas.openxmlformats.org/officeDocument/2006/relationships" id="256" r:id="Rfe259f6681d842cd"/>
    <p:sldId xmlns:r="http://schemas.openxmlformats.org/officeDocument/2006/relationships" id="257" r:id="R6a7597e0b785494f"/>
    <p:sldId xmlns:r="http://schemas.openxmlformats.org/officeDocument/2006/relationships" id="258" r:id="R8ccedb9269bb4788"/>
    <p:sldId xmlns:r="http://schemas.openxmlformats.org/officeDocument/2006/relationships" id="259" r:id="R38b83099652146bc"/>
    <p:sldId xmlns:r="http://schemas.openxmlformats.org/officeDocument/2006/relationships" id="260" r:id="R467aaea6810441e2"/>
    <p:sldId xmlns:r="http://schemas.openxmlformats.org/officeDocument/2006/relationships" id="261" r:id="Rae2c5caa1f4b4864"/>
    <p:sldId xmlns:r="http://schemas.openxmlformats.org/officeDocument/2006/relationships" id="262" r:id="R213c8f671d26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0c8aae7004147" /><Relationship Type="http://schemas.openxmlformats.org/officeDocument/2006/relationships/slide" Target="/ppt/slides/slide1.xml" Id="Rfe259f6681d842cd" /><Relationship Type="http://schemas.openxmlformats.org/officeDocument/2006/relationships/slide" Target="/ppt/slides/slide2.xml" Id="R6a7597e0b785494f" /><Relationship Type="http://schemas.openxmlformats.org/officeDocument/2006/relationships/slide" Target="/ppt/slides/slide3.xml" Id="R8ccedb9269bb4788" /><Relationship Type="http://schemas.openxmlformats.org/officeDocument/2006/relationships/slide" Target="/ppt/slides/slide4.xml" Id="R38b83099652146bc" /><Relationship Type="http://schemas.openxmlformats.org/officeDocument/2006/relationships/slide" Target="/ppt/slides/slide5.xml" Id="R467aaea6810441e2" /><Relationship Type="http://schemas.openxmlformats.org/officeDocument/2006/relationships/slide" Target="/ppt/slides/slide6.xml" Id="Rae2c5caa1f4b4864" /><Relationship Type="http://schemas.openxmlformats.org/officeDocument/2006/relationships/slide" Target="/ppt/slides/slide7.xml" Id="R213c8f671d26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80523a13541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02104f0bb45e7" /><Relationship Type="http://schemas.openxmlformats.org/officeDocument/2006/relationships/theme" Target="/ppt/slideMasters/theme/theme1.xml" Id="Rfd2a659d2c40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02104f0bb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9d2e405f0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13e81d56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6e180e2bd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058fcf763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5f276adba4b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48339e3a64b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f55c37688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KBR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11 528 998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KARL ERIK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HÅVARD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NINA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