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5cf5e950947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314a40c004a9d"/>
  </p:sldMasterIdLst>
  <p:sldIdLst>
    <p:sldId xmlns:r="http://schemas.openxmlformats.org/officeDocument/2006/relationships" id="256" r:id="R314039a258804783"/>
    <p:sldId xmlns:r="http://schemas.openxmlformats.org/officeDocument/2006/relationships" id="257" r:id="R59f13028af0341a8"/>
    <p:sldId xmlns:r="http://schemas.openxmlformats.org/officeDocument/2006/relationships" id="258" r:id="R7cb351b5beff428d"/>
    <p:sldId xmlns:r="http://schemas.openxmlformats.org/officeDocument/2006/relationships" id="259" r:id="R74228ec587c2468a"/>
    <p:sldId xmlns:r="http://schemas.openxmlformats.org/officeDocument/2006/relationships" id="260" r:id="R2f1b57f6425b4a7f"/>
    <p:sldId xmlns:r="http://schemas.openxmlformats.org/officeDocument/2006/relationships" id="261" r:id="Rf426cc748bea4710"/>
    <p:sldId xmlns:r="http://schemas.openxmlformats.org/officeDocument/2006/relationships" id="262" r:id="Rc5b76077f61640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314a40c004a9d" /><Relationship Type="http://schemas.openxmlformats.org/officeDocument/2006/relationships/slide" Target="/ppt/slides/slide1.xml" Id="R314039a258804783" /><Relationship Type="http://schemas.openxmlformats.org/officeDocument/2006/relationships/slide" Target="/ppt/slides/slide2.xml" Id="R59f13028af0341a8" /><Relationship Type="http://schemas.openxmlformats.org/officeDocument/2006/relationships/slide" Target="/ppt/slides/slide3.xml" Id="R7cb351b5beff428d" /><Relationship Type="http://schemas.openxmlformats.org/officeDocument/2006/relationships/slide" Target="/ppt/slides/slide4.xml" Id="R74228ec587c2468a" /><Relationship Type="http://schemas.openxmlformats.org/officeDocument/2006/relationships/slide" Target="/ppt/slides/slide5.xml" Id="R2f1b57f6425b4a7f" /><Relationship Type="http://schemas.openxmlformats.org/officeDocument/2006/relationships/slide" Target="/ppt/slides/slide6.xml" Id="Rf426cc748bea4710" /><Relationship Type="http://schemas.openxmlformats.org/officeDocument/2006/relationships/slide" Target="/ppt/slides/slide7.xml" Id="Rc5b76077f61640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bfefe4dbc4a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6a98a2b23444e" /><Relationship Type="http://schemas.openxmlformats.org/officeDocument/2006/relationships/theme" Target="/ppt/slideMasters/theme/theme1.xml" Id="R099d0de9babf4c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86a98a2b23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1525db4bb4d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63e01f7de48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0a0d4efff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4d02219d4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12bbc8ae94a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9b7085b8d4e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5c56ec01441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B/G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B/G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1 040 600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SIDDIS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925 591 815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