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9a7a458e546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461e4eb624584"/>
  </p:sldMasterIdLst>
  <p:sldIdLst>
    <p:sldId xmlns:r="http://schemas.openxmlformats.org/officeDocument/2006/relationships" id="256" r:id="R35b5854014fa4a55"/>
    <p:sldId xmlns:r="http://schemas.openxmlformats.org/officeDocument/2006/relationships" id="257" r:id="Rc94b318cdd2b47a9"/>
    <p:sldId xmlns:r="http://schemas.openxmlformats.org/officeDocument/2006/relationships" id="258" r:id="Rfaa84a2f5cc34464"/>
    <p:sldId xmlns:r="http://schemas.openxmlformats.org/officeDocument/2006/relationships" id="259" r:id="R2c9a8acecc6e44a4"/>
    <p:sldId xmlns:r="http://schemas.openxmlformats.org/officeDocument/2006/relationships" id="260" r:id="Ra07b4ae504fa4ef0"/>
    <p:sldId xmlns:r="http://schemas.openxmlformats.org/officeDocument/2006/relationships" id="261" r:id="R0e7dcdd0b07741ac"/>
    <p:sldId xmlns:r="http://schemas.openxmlformats.org/officeDocument/2006/relationships" id="262" r:id="R53ac11b18eac4f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461e4eb624584" /><Relationship Type="http://schemas.openxmlformats.org/officeDocument/2006/relationships/slide" Target="/ppt/slides/slide1.xml" Id="R35b5854014fa4a55" /><Relationship Type="http://schemas.openxmlformats.org/officeDocument/2006/relationships/slide" Target="/ppt/slides/slide2.xml" Id="Rc94b318cdd2b47a9" /><Relationship Type="http://schemas.openxmlformats.org/officeDocument/2006/relationships/slide" Target="/ppt/slides/slide3.xml" Id="Rfaa84a2f5cc34464" /><Relationship Type="http://schemas.openxmlformats.org/officeDocument/2006/relationships/slide" Target="/ppt/slides/slide4.xml" Id="R2c9a8acecc6e44a4" /><Relationship Type="http://schemas.openxmlformats.org/officeDocument/2006/relationships/slide" Target="/ppt/slides/slide5.xml" Id="Ra07b4ae504fa4ef0" /><Relationship Type="http://schemas.openxmlformats.org/officeDocument/2006/relationships/slide" Target="/ppt/slides/slide6.xml" Id="R0e7dcdd0b07741ac" /><Relationship Type="http://schemas.openxmlformats.org/officeDocument/2006/relationships/slide" Target="/ppt/slides/slide7.xml" Id="R53ac11b18eac4f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5b34d596244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33f74a6b7478e" /><Relationship Type="http://schemas.openxmlformats.org/officeDocument/2006/relationships/theme" Target="/ppt/slideMasters/theme/theme1.xml" Id="R799d948a81544c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33f74a6b7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08150f5d0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121a8e9f8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370afda31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4b81cc47a4f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152e8fbfd45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19b2de65d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8555a245946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TVEIT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Kanonhallveien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925 603 155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HOLDING AS</a:t>
            </a:r>
          </a:p>
        </p:txBody>
      </p:sp>
    </p:spTree>
  </p:cSld>
  <p:clrMapOvr>
    <a:masterClrMapping xmlns:a="http://schemas.openxmlformats.org/drawingml/2006/main"/>
  </p:clrMapOvr>
</p:sld>
</file>