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a96f53de9a4e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994eb5fa2344d9"/>
  </p:sldMasterIdLst>
  <p:sldIdLst>
    <p:sldId xmlns:r="http://schemas.openxmlformats.org/officeDocument/2006/relationships" id="256" r:id="R5232e4730a714b72"/>
    <p:sldId xmlns:r="http://schemas.openxmlformats.org/officeDocument/2006/relationships" id="257" r:id="Rcd5d6e3669904929"/>
    <p:sldId xmlns:r="http://schemas.openxmlformats.org/officeDocument/2006/relationships" id="258" r:id="R0b9514ff98234796"/>
    <p:sldId xmlns:r="http://schemas.openxmlformats.org/officeDocument/2006/relationships" id="259" r:id="R8361e64ab8a94ec0"/>
    <p:sldId xmlns:r="http://schemas.openxmlformats.org/officeDocument/2006/relationships" id="260" r:id="R1cd7a772e9df474e"/>
    <p:sldId xmlns:r="http://schemas.openxmlformats.org/officeDocument/2006/relationships" id="261" r:id="R7d092ea4461e463c"/>
    <p:sldId xmlns:r="http://schemas.openxmlformats.org/officeDocument/2006/relationships" id="262" r:id="R5828226b136f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94eb5fa2344d9" /><Relationship Type="http://schemas.openxmlformats.org/officeDocument/2006/relationships/slide" Target="/ppt/slides/slide1.xml" Id="R5232e4730a714b72" /><Relationship Type="http://schemas.openxmlformats.org/officeDocument/2006/relationships/slide" Target="/ppt/slides/slide2.xml" Id="Rcd5d6e3669904929" /><Relationship Type="http://schemas.openxmlformats.org/officeDocument/2006/relationships/slide" Target="/ppt/slides/slide3.xml" Id="R0b9514ff98234796" /><Relationship Type="http://schemas.openxmlformats.org/officeDocument/2006/relationships/slide" Target="/ppt/slides/slide4.xml" Id="R8361e64ab8a94ec0" /><Relationship Type="http://schemas.openxmlformats.org/officeDocument/2006/relationships/slide" Target="/ppt/slides/slide5.xml" Id="R1cd7a772e9df474e" /><Relationship Type="http://schemas.openxmlformats.org/officeDocument/2006/relationships/slide" Target="/ppt/slides/slide6.xml" Id="R7d092ea4461e463c" /><Relationship Type="http://schemas.openxmlformats.org/officeDocument/2006/relationships/slide" Target="/ppt/slides/slide7.xml" Id="R5828226b136f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2ae9188cb4f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ef484868948d0" /><Relationship Type="http://schemas.openxmlformats.org/officeDocument/2006/relationships/theme" Target="/ppt/slideMasters/theme/theme1.xml" Id="Ra8470f2d1a09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ef484868948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f7a3e82a2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52e2c1428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d8d220cd546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89222a02c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2c894b4654d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6f0356a494c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bdb49683e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TEMPURA SUSHI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TEMPURA SUSHI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−3 061 663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−3 067 010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−3 315 847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1 826 180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925 614 270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