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f83fa0ce943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b8347371d4abd"/>
  </p:sldMasterIdLst>
  <p:sldIdLst>
    <p:sldId xmlns:r="http://schemas.openxmlformats.org/officeDocument/2006/relationships" id="256" r:id="R06cbb326f9b94624"/>
    <p:sldId xmlns:r="http://schemas.openxmlformats.org/officeDocument/2006/relationships" id="257" r:id="Rc8c857b491b04a5c"/>
    <p:sldId xmlns:r="http://schemas.openxmlformats.org/officeDocument/2006/relationships" id="258" r:id="R8fc098af918e4102"/>
    <p:sldId xmlns:r="http://schemas.openxmlformats.org/officeDocument/2006/relationships" id="259" r:id="R035997ce84ac4320"/>
    <p:sldId xmlns:r="http://schemas.openxmlformats.org/officeDocument/2006/relationships" id="260" r:id="R358b6ccfdce042cd"/>
    <p:sldId xmlns:r="http://schemas.openxmlformats.org/officeDocument/2006/relationships" id="261" r:id="R036a849942df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b8347371d4abd" /><Relationship Type="http://schemas.openxmlformats.org/officeDocument/2006/relationships/slide" Target="/ppt/slides/slide1.xml" Id="R06cbb326f9b94624" /><Relationship Type="http://schemas.openxmlformats.org/officeDocument/2006/relationships/slide" Target="/ppt/slides/slide2.xml" Id="Rc8c857b491b04a5c" /><Relationship Type="http://schemas.openxmlformats.org/officeDocument/2006/relationships/slide" Target="/ppt/slides/slide3.xml" Id="R8fc098af918e4102" /><Relationship Type="http://schemas.openxmlformats.org/officeDocument/2006/relationships/slide" Target="/ppt/slides/slide4.xml" Id="R035997ce84ac4320" /><Relationship Type="http://schemas.openxmlformats.org/officeDocument/2006/relationships/slide" Target="/ppt/slides/slide5.xml" Id="R358b6ccfdce042cd" /><Relationship Type="http://schemas.openxmlformats.org/officeDocument/2006/relationships/slide" Target="/ppt/slides/slide6.xml" Id="R036a849942df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7dcf13cb5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755b9ff504226" /><Relationship Type="http://schemas.openxmlformats.org/officeDocument/2006/relationships/theme" Target="/ppt/slideMasters/theme/theme1.xml" Id="Rdc428bddd6ff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755b9ff50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306317de242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371827cc9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c19de8225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dbccc2a7c47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d42841f0d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0e80c6ce0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WINGAARD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274 944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Sydneskleiven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5010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WINGAARD AS</a:t>
            </a:r>
          </a:p>
        </p:txBody>
      </p:sp>
    </p:spTree>
  </p:cSld>
  <p:clrMapOvr>
    <a:masterClrMapping xmlns:a="http://schemas.openxmlformats.org/drawingml/2006/main"/>
  </p:clrMapOvr>
</p:sld>
</file>