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2b7234b3e140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81d6bb2dd4be9"/>
  </p:sldMasterIdLst>
  <p:sldIdLst>
    <p:sldId xmlns:r="http://schemas.openxmlformats.org/officeDocument/2006/relationships" id="256" r:id="R463f323946394add"/>
    <p:sldId xmlns:r="http://schemas.openxmlformats.org/officeDocument/2006/relationships" id="257" r:id="R098b614647984705"/>
    <p:sldId xmlns:r="http://schemas.openxmlformats.org/officeDocument/2006/relationships" id="258" r:id="R1284af23ddbb4354"/>
    <p:sldId xmlns:r="http://schemas.openxmlformats.org/officeDocument/2006/relationships" id="259" r:id="R8f3ae0ed4e314fde"/>
    <p:sldId xmlns:r="http://schemas.openxmlformats.org/officeDocument/2006/relationships" id="260" r:id="R4bb856d3b78a4ce6"/>
    <p:sldId xmlns:r="http://schemas.openxmlformats.org/officeDocument/2006/relationships" id="261" r:id="R30996778b24c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81d6bb2dd4be9" /><Relationship Type="http://schemas.openxmlformats.org/officeDocument/2006/relationships/slide" Target="/ppt/slides/slide1.xml" Id="R463f323946394add" /><Relationship Type="http://schemas.openxmlformats.org/officeDocument/2006/relationships/slide" Target="/ppt/slides/slide2.xml" Id="R098b614647984705" /><Relationship Type="http://schemas.openxmlformats.org/officeDocument/2006/relationships/slide" Target="/ppt/slides/slide3.xml" Id="R1284af23ddbb4354" /><Relationship Type="http://schemas.openxmlformats.org/officeDocument/2006/relationships/slide" Target="/ppt/slides/slide4.xml" Id="R8f3ae0ed4e314fde" /><Relationship Type="http://schemas.openxmlformats.org/officeDocument/2006/relationships/slide" Target="/ppt/slides/slide5.xml" Id="R4bb856d3b78a4ce6" /><Relationship Type="http://schemas.openxmlformats.org/officeDocument/2006/relationships/slide" Target="/ppt/slides/slide6.xml" Id="R30996778b24c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17bfa8b4e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d683a2dfa49c4" /><Relationship Type="http://schemas.openxmlformats.org/officeDocument/2006/relationships/theme" Target="/ppt/slideMasters/theme/theme1.xml" Id="R3cf3e500fa344a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d683a2dfa49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45f8494f4c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4030e2c1840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d646e1d5641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923fa297e4d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dbf4994f54f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7602eca04d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 PÅ BERGAN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Brøstadveien 343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9311 Brøstadbotn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925 655 708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 PÅ BERGAN AS</a:t>
            </a:r>
          </a:p>
        </p:txBody>
      </p:sp>
    </p:spTree>
  </p:cSld>
  <p:clrMapOvr>
    <a:masterClrMapping xmlns:a="http://schemas.openxmlformats.org/drawingml/2006/main"/>
  </p:clrMapOvr>
</p:sld>
</file>