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e9e39a4c7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f322135d34053"/>
  </p:sldMasterIdLst>
  <p:sldIdLst>
    <p:sldId xmlns:r="http://schemas.openxmlformats.org/officeDocument/2006/relationships" id="256" r:id="Rb1bb9f13e27c4b87"/>
    <p:sldId xmlns:r="http://schemas.openxmlformats.org/officeDocument/2006/relationships" id="257" r:id="R2b58e19d886b4d62"/>
    <p:sldId xmlns:r="http://schemas.openxmlformats.org/officeDocument/2006/relationships" id="258" r:id="R58a4132e44194aaa"/>
    <p:sldId xmlns:r="http://schemas.openxmlformats.org/officeDocument/2006/relationships" id="259" r:id="Rd33c48d885fa4cb7"/>
    <p:sldId xmlns:r="http://schemas.openxmlformats.org/officeDocument/2006/relationships" id="260" r:id="R373f461753674a3e"/>
    <p:sldId xmlns:r="http://schemas.openxmlformats.org/officeDocument/2006/relationships" id="261" r:id="Rf4cb85c03ff14df4"/>
    <p:sldId xmlns:r="http://schemas.openxmlformats.org/officeDocument/2006/relationships" id="262" r:id="Rd6d9bb3e9bbd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f322135d34053" /><Relationship Type="http://schemas.openxmlformats.org/officeDocument/2006/relationships/slide" Target="/ppt/slides/slide1.xml" Id="Rb1bb9f13e27c4b87" /><Relationship Type="http://schemas.openxmlformats.org/officeDocument/2006/relationships/slide" Target="/ppt/slides/slide2.xml" Id="R2b58e19d886b4d62" /><Relationship Type="http://schemas.openxmlformats.org/officeDocument/2006/relationships/slide" Target="/ppt/slides/slide3.xml" Id="R58a4132e44194aaa" /><Relationship Type="http://schemas.openxmlformats.org/officeDocument/2006/relationships/slide" Target="/ppt/slides/slide4.xml" Id="Rd33c48d885fa4cb7" /><Relationship Type="http://schemas.openxmlformats.org/officeDocument/2006/relationships/slide" Target="/ppt/slides/slide5.xml" Id="R373f461753674a3e" /><Relationship Type="http://schemas.openxmlformats.org/officeDocument/2006/relationships/slide" Target="/ppt/slides/slide6.xml" Id="Rf4cb85c03ff14df4" /><Relationship Type="http://schemas.openxmlformats.org/officeDocument/2006/relationships/slide" Target="/ppt/slides/slide7.xml" Id="Rd6d9bb3e9bbd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18aeee550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582cd26404846" /><Relationship Type="http://schemas.openxmlformats.org/officeDocument/2006/relationships/theme" Target="/ppt/slideMasters/theme/theme1.xml" Id="R8dfaa1cdad7f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582cd2640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3bc59c466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63b34dfcd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cbf37342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cee14822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2fd16ae0e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94167e4ce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8f891554a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 PÅ BERGAN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 PÅ BERGAN AS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1 325 269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TOM ROBIN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Brøstadveien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