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b5e980dfa9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3e849bd4e4b0a"/>
  </p:sldMasterIdLst>
  <p:sldIdLst>
    <p:sldId xmlns:r="http://schemas.openxmlformats.org/officeDocument/2006/relationships" id="256" r:id="Rfd3beab5c0474442"/>
    <p:sldId xmlns:r="http://schemas.openxmlformats.org/officeDocument/2006/relationships" id="257" r:id="Rc13a3a76ff89469e"/>
    <p:sldId xmlns:r="http://schemas.openxmlformats.org/officeDocument/2006/relationships" id="258" r:id="Rfa77a50724a145f0"/>
    <p:sldId xmlns:r="http://schemas.openxmlformats.org/officeDocument/2006/relationships" id="259" r:id="R2ffe5228fab742ba"/>
    <p:sldId xmlns:r="http://schemas.openxmlformats.org/officeDocument/2006/relationships" id="260" r:id="R490e76cb6c704206"/>
    <p:sldId xmlns:r="http://schemas.openxmlformats.org/officeDocument/2006/relationships" id="261" r:id="R13ebd36d839b4015"/>
    <p:sldId xmlns:r="http://schemas.openxmlformats.org/officeDocument/2006/relationships" id="262" r:id="R847c654ffeaf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3e849bd4e4b0a" /><Relationship Type="http://schemas.openxmlformats.org/officeDocument/2006/relationships/slide" Target="/ppt/slides/slide1.xml" Id="Rfd3beab5c0474442" /><Relationship Type="http://schemas.openxmlformats.org/officeDocument/2006/relationships/slide" Target="/ppt/slides/slide2.xml" Id="Rc13a3a76ff89469e" /><Relationship Type="http://schemas.openxmlformats.org/officeDocument/2006/relationships/slide" Target="/ppt/slides/slide3.xml" Id="Rfa77a50724a145f0" /><Relationship Type="http://schemas.openxmlformats.org/officeDocument/2006/relationships/slide" Target="/ppt/slides/slide4.xml" Id="R2ffe5228fab742ba" /><Relationship Type="http://schemas.openxmlformats.org/officeDocument/2006/relationships/slide" Target="/ppt/slides/slide5.xml" Id="R490e76cb6c704206" /><Relationship Type="http://schemas.openxmlformats.org/officeDocument/2006/relationships/slide" Target="/ppt/slides/slide6.xml" Id="R13ebd36d839b4015" /><Relationship Type="http://schemas.openxmlformats.org/officeDocument/2006/relationships/slide" Target="/ppt/slides/slide7.xml" Id="R847c654ffeaf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eb6cc8ae3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de24d88a74994" /><Relationship Type="http://schemas.openxmlformats.org/officeDocument/2006/relationships/theme" Target="/ppt/slideMasters/theme/theme1.xml" Id="Rb970ad276e15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5de24d88a7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1201edd6244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325a3ca504a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e049c473d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62e001c9a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9c6d2afcc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8cb80210c4e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ec9a23ee47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