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30f106e2ee42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6f5f7378eb43fc"/>
  </p:sldMasterIdLst>
  <p:sldIdLst>
    <p:sldId xmlns:r="http://schemas.openxmlformats.org/officeDocument/2006/relationships" id="256" r:id="R6b5568fd050645c0"/>
    <p:sldId xmlns:r="http://schemas.openxmlformats.org/officeDocument/2006/relationships" id="257" r:id="Rfdf129c0cc214458"/>
    <p:sldId xmlns:r="http://schemas.openxmlformats.org/officeDocument/2006/relationships" id="258" r:id="R92d84ea784d94e90"/>
    <p:sldId xmlns:r="http://schemas.openxmlformats.org/officeDocument/2006/relationships" id="259" r:id="Rcadf5027c08c4181"/>
    <p:sldId xmlns:r="http://schemas.openxmlformats.org/officeDocument/2006/relationships" id="260" r:id="Raa48da90e12940f4"/>
    <p:sldId xmlns:r="http://schemas.openxmlformats.org/officeDocument/2006/relationships" id="261" r:id="R939ba6b93450442d"/>
    <p:sldId xmlns:r="http://schemas.openxmlformats.org/officeDocument/2006/relationships" id="262" r:id="Rb79ec35991b54a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6f5f7378eb43fc" /><Relationship Type="http://schemas.openxmlformats.org/officeDocument/2006/relationships/slide" Target="/ppt/slides/slide1.xml" Id="R6b5568fd050645c0" /><Relationship Type="http://schemas.openxmlformats.org/officeDocument/2006/relationships/slide" Target="/ppt/slides/slide2.xml" Id="Rfdf129c0cc214458" /><Relationship Type="http://schemas.openxmlformats.org/officeDocument/2006/relationships/slide" Target="/ppt/slides/slide3.xml" Id="R92d84ea784d94e90" /><Relationship Type="http://schemas.openxmlformats.org/officeDocument/2006/relationships/slide" Target="/ppt/slides/slide4.xml" Id="Rcadf5027c08c4181" /><Relationship Type="http://schemas.openxmlformats.org/officeDocument/2006/relationships/slide" Target="/ppt/slides/slide5.xml" Id="Raa48da90e12940f4" /><Relationship Type="http://schemas.openxmlformats.org/officeDocument/2006/relationships/slide" Target="/ppt/slides/slide6.xml" Id="R939ba6b93450442d" /><Relationship Type="http://schemas.openxmlformats.org/officeDocument/2006/relationships/slide" Target="/ppt/slides/slide7.xml" Id="Rb79ec35991b54a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699ba796e40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20d9991bf48ab" /><Relationship Type="http://schemas.openxmlformats.org/officeDocument/2006/relationships/theme" Target="/ppt/slideMasters/theme/theme1.xml" Id="Rd34bf0e93c1245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820d9991bf48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37d27d95147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ebd8ef55245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c85f8403e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773adabc246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ed069138741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b9eb00bc340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74e135af04c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STUBBEN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STUBBEN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STUBBEN INVEST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STUBBEN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STUBBEN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STUBBEN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675 348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4 844 079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8 859 254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STUBBEN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KATRINE HERSTAD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STUBBEN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Nordengstubben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925 707 333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STUBBEN INVEST HOLDING AS</a:t>
            </a:r>
          </a:p>
        </p:txBody>
      </p:sp>
    </p:spTree>
  </p:cSld>
  <p:clrMapOvr>
    <a:masterClrMapping xmlns:a="http://schemas.openxmlformats.org/drawingml/2006/main"/>
  </p:clrMapOvr>
</p:sld>
</file>