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c00503fbe941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b5932fc6634391"/>
  </p:sldMasterIdLst>
  <p:sldIdLst>
    <p:sldId xmlns:r="http://schemas.openxmlformats.org/officeDocument/2006/relationships" id="256" r:id="R454819da664d4837"/>
    <p:sldId xmlns:r="http://schemas.openxmlformats.org/officeDocument/2006/relationships" id="257" r:id="R459ed393e771434c"/>
    <p:sldId xmlns:r="http://schemas.openxmlformats.org/officeDocument/2006/relationships" id="258" r:id="R9d70647d158d41cc"/>
    <p:sldId xmlns:r="http://schemas.openxmlformats.org/officeDocument/2006/relationships" id="259" r:id="R77c2919f89ed4bdc"/>
    <p:sldId xmlns:r="http://schemas.openxmlformats.org/officeDocument/2006/relationships" id="260" r:id="R3632d2c292fa4f79"/>
    <p:sldId xmlns:r="http://schemas.openxmlformats.org/officeDocument/2006/relationships" id="261" r:id="Rd52dc8f133ed4197"/>
    <p:sldId xmlns:r="http://schemas.openxmlformats.org/officeDocument/2006/relationships" id="262" r:id="R3ef24c4fd3a441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5932fc6634391" /><Relationship Type="http://schemas.openxmlformats.org/officeDocument/2006/relationships/slide" Target="/ppt/slides/slide1.xml" Id="R454819da664d4837" /><Relationship Type="http://schemas.openxmlformats.org/officeDocument/2006/relationships/slide" Target="/ppt/slides/slide2.xml" Id="R459ed393e771434c" /><Relationship Type="http://schemas.openxmlformats.org/officeDocument/2006/relationships/slide" Target="/ppt/slides/slide3.xml" Id="R9d70647d158d41cc" /><Relationship Type="http://schemas.openxmlformats.org/officeDocument/2006/relationships/slide" Target="/ppt/slides/slide4.xml" Id="R77c2919f89ed4bdc" /><Relationship Type="http://schemas.openxmlformats.org/officeDocument/2006/relationships/slide" Target="/ppt/slides/slide5.xml" Id="R3632d2c292fa4f79" /><Relationship Type="http://schemas.openxmlformats.org/officeDocument/2006/relationships/slide" Target="/ppt/slides/slide6.xml" Id="Rd52dc8f133ed4197" /><Relationship Type="http://schemas.openxmlformats.org/officeDocument/2006/relationships/slide" Target="/ppt/slides/slide7.xml" Id="R3ef24c4fd3a441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d7ff96ef542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40fc8103f44a0" /><Relationship Type="http://schemas.openxmlformats.org/officeDocument/2006/relationships/theme" Target="/ppt/slideMasters/theme/theme1.xml" Id="R7f4c24670e8d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440fc8103f44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a2a30b22b44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cf235099c49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56a69655c4a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7745e4cc442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5729075814d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d2fa53ebb47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c6d3d23734b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FORTEM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FORTEM GRUPPEN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4 557 200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Åsvegen 557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925 719 331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FORTEM GRUPPEN AS</a:t>
            </a:r>
          </a:p>
        </p:txBody>
      </p:sp>
    </p:spTree>
  </p:cSld>
  <p:clrMapOvr>
    <a:masterClrMapping xmlns:a="http://schemas.openxmlformats.org/drawingml/2006/main"/>
  </p:clrMapOvr>
</p:sld>
</file>