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6e863b46e8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c17da220634211"/>
  </p:sldMasterIdLst>
  <p:sldIdLst>
    <p:sldId xmlns:r="http://schemas.openxmlformats.org/officeDocument/2006/relationships" id="256" r:id="R17665694aa524227"/>
    <p:sldId xmlns:r="http://schemas.openxmlformats.org/officeDocument/2006/relationships" id="257" r:id="R90eb465a6fab4b78"/>
    <p:sldId xmlns:r="http://schemas.openxmlformats.org/officeDocument/2006/relationships" id="258" r:id="R1d6605575feb4df7"/>
    <p:sldId xmlns:r="http://schemas.openxmlformats.org/officeDocument/2006/relationships" id="259" r:id="Rc3d2b7763d734721"/>
    <p:sldId xmlns:r="http://schemas.openxmlformats.org/officeDocument/2006/relationships" id="260" r:id="Rb1fe93f4d5fe4bc9"/>
    <p:sldId xmlns:r="http://schemas.openxmlformats.org/officeDocument/2006/relationships" id="261" r:id="R1cd2a3913b104f7f"/>
    <p:sldId xmlns:r="http://schemas.openxmlformats.org/officeDocument/2006/relationships" id="262" r:id="R489cebeb075b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17da220634211" /><Relationship Type="http://schemas.openxmlformats.org/officeDocument/2006/relationships/slide" Target="/ppt/slides/slide1.xml" Id="R17665694aa524227" /><Relationship Type="http://schemas.openxmlformats.org/officeDocument/2006/relationships/slide" Target="/ppt/slides/slide2.xml" Id="R90eb465a6fab4b78" /><Relationship Type="http://schemas.openxmlformats.org/officeDocument/2006/relationships/slide" Target="/ppt/slides/slide3.xml" Id="R1d6605575feb4df7" /><Relationship Type="http://schemas.openxmlformats.org/officeDocument/2006/relationships/slide" Target="/ppt/slides/slide4.xml" Id="Rc3d2b7763d734721" /><Relationship Type="http://schemas.openxmlformats.org/officeDocument/2006/relationships/slide" Target="/ppt/slides/slide5.xml" Id="Rb1fe93f4d5fe4bc9" /><Relationship Type="http://schemas.openxmlformats.org/officeDocument/2006/relationships/slide" Target="/ppt/slides/slide6.xml" Id="R1cd2a3913b104f7f" /><Relationship Type="http://schemas.openxmlformats.org/officeDocument/2006/relationships/slide" Target="/ppt/slides/slide7.xml" Id="R489cebeb075b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1abf2d7d34b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3c40499df4916" /><Relationship Type="http://schemas.openxmlformats.org/officeDocument/2006/relationships/theme" Target="/ppt/slideMasters/theme/theme1.xml" Id="Reee18453edc946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33c40499df49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e594d92f8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73516dea0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599c2bb35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d5519f1524f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7a4eec79640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ee534d0df48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2f12db4d3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