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27bb5525d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2a659e556470d"/>
  </p:sldMasterIdLst>
  <p:sldIdLst>
    <p:sldId xmlns:r="http://schemas.openxmlformats.org/officeDocument/2006/relationships" id="256" r:id="R767873d178864b12"/>
    <p:sldId xmlns:r="http://schemas.openxmlformats.org/officeDocument/2006/relationships" id="257" r:id="Red17592127094199"/>
    <p:sldId xmlns:r="http://schemas.openxmlformats.org/officeDocument/2006/relationships" id="258" r:id="R6b75010e0d68409d"/>
    <p:sldId xmlns:r="http://schemas.openxmlformats.org/officeDocument/2006/relationships" id="259" r:id="Re78e4d67e9ed4c3b"/>
    <p:sldId xmlns:r="http://schemas.openxmlformats.org/officeDocument/2006/relationships" id="260" r:id="Rb7e4158437e44a38"/>
    <p:sldId xmlns:r="http://schemas.openxmlformats.org/officeDocument/2006/relationships" id="261" r:id="R505dab0c7c694fb8"/>
    <p:sldId xmlns:r="http://schemas.openxmlformats.org/officeDocument/2006/relationships" id="262" r:id="Rc77f366be14f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2a659e556470d" /><Relationship Type="http://schemas.openxmlformats.org/officeDocument/2006/relationships/slide" Target="/ppt/slides/slide1.xml" Id="R767873d178864b12" /><Relationship Type="http://schemas.openxmlformats.org/officeDocument/2006/relationships/slide" Target="/ppt/slides/slide2.xml" Id="Red17592127094199" /><Relationship Type="http://schemas.openxmlformats.org/officeDocument/2006/relationships/slide" Target="/ppt/slides/slide3.xml" Id="R6b75010e0d68409d" /><Relationship Type="http://schemas.openxmlformats.org/officeDocument/2006/relationships/slide" Target="/ppt/slides/slide4.xml" Id="Re78e4d67e9ed4c3b" /><Relationship Type="http://schemas.openxmlformats.org/officeDocument/2006/relationships/slide" Target="/ppt/slides/slide5.xml" Id="Rb7e4158437e44a38" /><Relationship Type="http://schemas.openxmlformats.org/officeDocument/2006/relationships/slide" Target="/ppt/slides/slide6.xml" Id="R505dab0c7c694fb8" /><Relationship Type="http://schemas.openxmlformats.org/officeDocument/2006/relationships/slide" Target="/ppt/slides/slide7.xml" Id="Rc77f366be14f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561c436a4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b743a61494bae" /><Relationship Type="http://schemas.openxmlformats.org/officeDocument/2006/relationships/theme" Target="/ppt/slideMasters/theme/theme1.xml" Id="Rd85fd5d97fe94a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b743a6149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3cb37fb4c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3e5d9bfa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560c818c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90bea041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0125af0644d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c3a94eeea47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3bb62f36f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ACORN CAPITAL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ACORN CAPITAL III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1 059 972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ROBERT WESTERLUND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ARABERSTADEN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CBU HOLDING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ARVE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FHS INVEST AS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Aalls gate 15C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ACORN CAPITAL III AS</a:t>
            </a:r>
          </a:p>
        </p:txBody>
      </p:sp>
    </p:spTree>
  </p:cSld>
  <p:clrMapOvr>
    <a:masterClrMapping xmlns:a="http://schemas.openxmlformats.org/drawingml/2006/main"/>
  </p:clrMapOvr>
</p:sld>
</file>