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37aa64458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1925cae0c4695"/>
  </p:sldMasterIdLst>
  <p:sldIdLst>
    <p:sldId xmlns:r="http://schemas.openxmlformats.org/officeDocument/2006/relationships" id="256" r:id="Rcb4a469a5cb64b04"/>
    <p:sldId xmlns:r="http://schemas.openxmlformats.org/officeDocument/2006/relationships" id="257" r:id="R3f03d98084734ed1"/>
    <p:sldId xmlns:r="http://schemas.openxmlformats.org/officeDocument/2006/relationships" id="258" r:id="R2279f10161954eb2"/>
    <p:sldId xmlns:r="http://schemas.openxmlformats.org/officeDocument/2006/relationships" id="259" r:id="Rf45a5125f6404233"/>
    <p:sldId xmlns:r="http://schemas.openxmlformats.org/officeDocument/2006/relationships" id="260" r:id="Rd0aae462206c4135"/>
    <p:sldId xmlns:r="http://schemas.openxmlformats.org/officeDocument/2006/relationships" id="261" r:id="Ref89867eb8df48ef"/>
    <p:sldId xmlns:r="http://schemas.openxmlformats.org/officeDocument/2006/relationships" id="262" r:id="Red1a0a175c23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925cae0c4695" /><Relationship Type="http://schemas.openxmlformats.org/officeDocument/2006/relationships/slide" Target="/ppt/slides/slide1.xml" Id="Rcb4a469a5cb64b04" /><Relationship Type="http://schemas.openxmlformats.org/officeDocument/2006/relationships/slide" Target="/ppt/slides/slide2.xml" Id="R3f03d98084734ed1" /><Relationship Type="http://schemas.openxmlformats.org/officeDocument/2006/relationships/slide" Target="/ppt/slides/slide3.xml" Id="R2279f10161954eb2" /><Relationship Type="http://schemas.openxmlformats.org/officeDocument/2006/relationships/slide" Target="/ppt/slides/slide4.xml" Id="Rf45a5125f6404233" /><Relationship Type="http://schemas.openxmlformats.org/officeDocument/2006/relationships/slide" Target="/ppt/slides/slide5.xml" Id="Rd0aae462206c4135" /><Relationship Type="http://schemas.openxmlformats.org/officeDocument/2006/relationships/slide" Target="/ppt/slides/slide6.xml" Id="Ref89867eb8df48ef" /><Relationship Type="http://schemas.openxmlformats.org/officeDocument/2006/relationships/slide" Target="/ppt/slides/slide7.xml" Id="Red1a0a175c23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2711c1b5e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3277222d44629" /><Relationship Type="http://schemas.openxmlformats.org/officeDocument/2006/relationships/theme" Target="/ppt/slideMasters/theme/theme1.xml" Id="R29abe5e9e239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3277222d4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da778178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db1fd376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b415ccac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2cf0baab9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ae04bd86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69ba6dfe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07a583b2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