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096c75e3a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5dbf1a3834cf4"/>
  </p:sldMasterIdLst>
  <p:sldIdLst>
    <p:sldId xmlns:r="http://schemas.openxmlformats.org/officeDocument/2006/relationships" id="256" r:id="Racef303097b84c50"/>
    <p:sldId xmlns:r="http://schemas.openxmlformats.org/officeDocument/2006/relationships" id="257" r:id="R1158c9673d654d56"/>
    <p:sldId xmlns:r="http://schemas.openxmlformats.org/officeDocument/2006/relationships" id="258" r:id="R9f86eebdde624289"/>
    <p:sldId xmlns:r="http://schemas.openxmlformats.org/officeDocument/2006/relationships" id="259" r:id="R0f612c5dcaab4959"/>
    <p:sldId xmlns:r="http://schemas.openxmlformats.org/officeDocument/2006/relationships" id="260" r:id="Raff6ace8a7a74bd4"/>
    <p:sldId xmlns:r="http://schemas.openxmlformats.org/officeDocument/2006/relationships" id="261" r:id="R41c39cae874a4151"/>
    <p:sldId xmlns:r="http://schemas.openxmlformats.org/officeDocument/2006/relationships" id="262" r:id="R77426bce606d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5dbf1a3834cf4" /><Relationship Type="http://schemas.openxmlformats.org/officeDocument/2006/relationships/slide" Target="/ppt/slides/slide1.xml" Id="Racef303097b84c50" /><Relationship Type="http://schemas.openxmlformats.org/officeDocument/2006/relationships/slide" Target="/ppt/slides/slide2.xml" Id="R1158c9673d654d56" /><Relationship Type="http://schemas.openxmlformats.org/officeDocument/2006/relationships/slide" Target="/ppt/slides/slide3.xml" Id="R9f86eebdde624289" /><Relationship Type="http://schemas.openxmlformats.org/officeDocument/2006/relationships/slide" Target="/ppt/slides/slide4.xml" Id="R0f612c5dcaab4959" /><Relationship Type="http://schemas.openxmlformats.org/officeDocument/2006/relationships/slide" Target="/ppt/slides/slide5.xml" Id="Raff6ace8a7a74bd4" /><Relationship Type="http://schemas.openxmlformats.org/officeDocument/2006/relationships/slide" Target="/ppt/slides/slide6.xml" Id="R41c39cae874a4151" /><Relationship Type="http://schemas.openxmlformats.org/officeDocument/2006/relationships/slide" Target="/ppt/slides/slide7.xml" Id="R77426bce606d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39212a783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40178c724086" /><Relationship Type="http://schemas.openxmlformats.org/officeDocument/2006/relationships/theme" Target="/ppt/slideMasters/theme/theme1.xml" Id="R97a3167dfa9a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440178c72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ac8adeb9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b8b71e30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f963cfd6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9e09897d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e0ada2b9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945d2463f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68322ac6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NÆRINGSBYGG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NÆRINGSBYGG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NOR-MER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SKÅLI TORE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