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d4b9f9c5d40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43e9d01264f63"/>
  </p:sldMasterIdLst>
  <p:sldIdLst>
    <p:sldId xmlns:r="http://schemas.openxmlformats.org/officeDocument/2006/relationships" id="256" r:id="Rb4fa5aa883e940d8"/>
    <p:sldId xmlns:r="http://schemas.openxmlformats.org/officeDocument/2006/relationships" id="257" r:id="R94933f5fc463447b"/>
    <p:sldId xmlns:r="http://schemas.openxmlformats.org/officeDocument/2006/relationships" id="258" r:id="R2bbaf7095d644a0d"/>
    <p:sldId xmlns:r="http://schemas.openxmlformats.org/officeDocument/2006/relationships" id="259" r:id="R307b33e7cec24eb1"/>
    <p:sldId xmlns:r="http://schemas.openxmlformats.org/officeDocument/2006/relationships" id="260" r:id="R78d2876b3980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43e9d01264f63" /><Relationship Type="http://schemas.openxmlformats.org/officeDocument/2006/relationships/slide" Target="/ppt/slides/slide1.xml" Id="Rb4fa5aa883e940d8" /><Relationship Type="http://schemas.openxmlformats.org/officeDocument/2006/relationships/slide" Target="/ppt/slides/slide2.xml" Id="R94933f5fc463447b" /><Relationship Type="http://schemas.openxmlformats.org/officeDocument/2006/relationships/slide" Target="/ppt/slides/slide3.xml" Id="R2bbaf7095d644a0d" /><Relationship Type="http://schemas.openxmlformats.org/officeDocument/2006/relationships/slide" Target="/ppt/slides/slide4.xml" Id="R307b33e7cec24eb1" /><Relationship Type="http://schemas.openxmlformats.org/officeDocument/2006/relationships/slide" Target="/ppt/slides/slide5.xml" Id="R78d2876b3980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4c62a8ac4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0d1981e9d4c1d" /><Relationship Type="http://schemas.openxmlformats.org/officeDocument/2006/relationships/theme" Target="/ppt/slideMasters/theme/theme1.xml" Id="R5a6468a21e19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00d1981e9d4c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8000cb316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63f38e3d8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61905700544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71e87307d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60b066512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